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57"/>
  </p:notesMasterIdLst>
  <p:handoutMasterIdLst>
    <p:handoutMasterId r:id="rId58"/>
  </p:handoutMasterIdLst>
  <p:sldIdLst>
    <p:sldId id="257" r:id="rId2"/>
    <p:sldId id="362" r:id="rId3"/>
    <p:sldId id="4508" r:id="rId4"/>
    <p:sldId id="352" r:id="rId5"/>
    <p:sldId id="386" r:id="rId6"/>
    <p:sldId id="316" r:id="rId7"/>
    <p:sldId id="361" r:id="rId8"/>
    <p:sldId id="363" r:id="rId9"/>
    <p:sldId id="364" r:id="rId10"/>
    <p:sldId id="365" r:id="rId11"/>
    <p:sldId id="321" r:id="rId12"/>
    <p:sldId id="366" r:id="rId13"/>
    <p:sldId id="367" r:id="rId14"/>
    <p:sldId id="368" r:id="rId15"/>
    <p:sldId id="369" r:id="rId16"/>
    <p:sldId id="325" r:id="rId17"/>
    <p:sldId id="370" r:id="rId18"/>
    <p:sldId id="371" r:id="rId19"/>
    <p:sldId id="372" r:id="rId20"/>
    <p:sldId id="373" r:id="rId21"/>
    <p:sldId id="330" r:id="rId22"/>
    <p:sldId id="331" r:id="rId23"/>
    <p:sldId id="332" r:id="rId24"/>
    <p:sldId id="333" r:id="rId25"/>
    <p:sldId id="334" r:id="rId26"/>
    <p:sldId id="342" r:id="rId27"/>
    <p:sldId id="374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4" r:id="rId37"/>
    <p:sldId id="383" r:id="rId38"/>
    <p:sldId id="347" r:id="rId39"/>
    <p:sldId id="4514" r:id="rId40"/>
    <p:sldId id="385" r:id="rId41"/>
    <p:sldId id="4513" r:id="rId42"/>
    <p:sldId id="387" r:id="rId43"/>
    <p:sldId id="388" r:id="rId44"/>
    <p:sldId id="4509" r:id="rId45"/>
    <p:sldId id="4512" r:id="rId46"/>
    <p:sldId id="390" r:id="rId47"/>
    <p:sldId id="389" r:id="rId48"/>
    <p:sldId id="391" r:id="rId49"/>
    <p:sldId id="4506" r:id="rId50"/>
    <p:sldId id="353" r:id="rId51"/>
    <p:sldId id="354" r:id="rId52"/>
    <p:sldId id="356" r:id="rId53"/>
    <p:sldId id="345" r:id="rId54"/>
    <p:sldId id="346" r:id="rId55"/>
    <p:sldId id="34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leland, Braden H" initials="GBH" lastIdx="7" clrIdx="0">
    <p:extLst>
      <p:ext uri="{19B8F6BF-5375-455C-9EA6-DF929625EA0E}">
        <p15:presenceInfo xmlns:p15="http://schemas.microsoft.com/office/powerpoint/2012/main" userId="Gilleland, Braden H" providerId="None"/>
      </p:ext>
    </p:extLst>
  </p:cmAuthor>
  <p:cmAuthor id="2" name="Hobbs, Will" initials="HW" lastIdx="1" clrIdx="1">
    <p:extLst>
      <p:ext uri="{19B8F6BF-5375-455C-9EA6-DF929625EA0E}">
        <p15:presenceInfo xmlns:p15="http://schemas.microsoft.com/office/powerpoint/2012/main" userId="S::WHOBBS@SOUTHERNCO.COM::3891b2eb-aa6d-4b00-ab02-ab4453d470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9595"/>
    <a:srgbClr val="0071BD"/>
    <a:srgbClr val="FD0000"/>
    <a:srgbClr val="FFFFFF"/>
    <a:srgbClr val="EC1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 varScale="1">
        <p:scale>
          <a:sx n="74" d="100"/>
          <a:sy n="74" d="100"/>
        </p:scale>
        <p:origin x="9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3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0423DE-50DF-443F-B820-DF270D865A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87A07E-3EDC-41EA-97CE-590D676B78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8B8E1-5A0C-4E40-AF39-8CD90CFB515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193483-D87B-4EB4-945E-499FBEEFFF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84AD2-E2D6-424F-98C7-88D4A25533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C17EB-C3D9-4EBF-A6C7-5BAC51C04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840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15:15:07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24575,'70'0'121,"1914"22"-1962,-1856-17 1832,874 25-463,2-30 70,-666-18 470,368-70-1,-632 80 733,1 3 1,110 8-1,-53 0-733,-17-2-67,147-3 0,-142-10 0,44-3 0,10 13-1365,-128 3-5461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18:48:20.918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417 77 528,'-11'-12'246,"-1"2"-1,-22-17 1,7 7-104,15 13 668,6 9 2075,5 24 1490,1-12-5441,-2 54 1320,-4-1-1,-20 102 0,-67 220-7,-27 134 19,56-238-293,64-284-4,-2 10-230,2-11 21,0 0 193,0 0 0,0 0 0,0 0 0,0 0 0,0 0-1,0 0 1,0 0 0,0 0 0,0 0 0,0 0 0,1 0 0,11-19-1525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30.12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1 116 24575,'0'-5'0,"9"-6"0,8-1 0,11-4 0,1-4 0,4 2 0,3 4 0,-1 4 0,-2 3 0,-6 4-8191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30.52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 0 24575,'4'0'0,"7"0"0,7 0 0,4 0 0,3 0 0,8 0 0,2 0 0,1 0 0,-2 0 0,3 0 0,1 0 0,-2 0 0,-7 0-8191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31.04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 50 24575,'5'0'0,"6"0"0,11 0 0,11 0 0,10 0 0,2-5 0,3-1 0,-1-5 0,-5 0 0,-4 1 0,-9 3-8191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31.62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 1 24575,'0'5'0,"0"6"0,0 7 0,0 9 0,0 5 0,5 2 0,1 0 0,0-1 0,-1-2 0,-2 0 0,-1-7-8191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32.68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1 169 24575,'0'-9'0,"0"1"0,0-1 0,1 1 0,1-1 0,-1 0 0,5-11 0,-4 16 0,0-1 0,0 1 0,1 0 0,0-1 0,-1 1 0,2 0 0,-1 1 0,0-1 0,1 1 0,0-1 0,-1 1 0,8-4 0,-2 1 0,1 1 0,-1 0 0,2 0 0,-1 1 0,0 0 0,1 1 0,-1 0 0,20-3 0,-27 6 0,0-1 0,0 1 0,0 0 0,1 0 0,-1 0 0,0 0 0,0 0 0,0 1 0,1-1 0,-1 1 0,0 0 0,0 0 0,0 0 0,0 1 0,0-1 0,-1 1 0,1-1 0,0 1 0,0 0 0,-1 0 0,0 0 0,1 0 0,-1 1 0,0-1 0,0 1 0,0-1 0,0 1 0,0 0 0,-1 0 0,0-1 0,1 1 0,-1 0 0,1 5 0,0 2 0,-1-1 0,0 1 0,-1 0 0,0-1 0,0 1 0,-1 0 0,-1-1 0,0 1 0,0-1 0,0 0 0,-1 1 0,-1-1 0,-6 13 0,7-15 0,-1 0 0,0 0 0,0 0 0,-1 0 0,1-1 0,-1 1 0,-1-1 0,1-1 0,-1 1 0,0-1 0,-1 0 0,1 0 0,-1-1 0,0 0 0,0 0 0,-11 4 0,26-10 0,0-1 0,0 1 0,0 1 0,0 0 0,13-1 0,-14 3-1,0 0 0,-1 0 1,1 1-1,0 0 0,0 0 0,-1 0 0,1 1 0,-1 0 0,0 0 0,0 1 0,0 0 0,10 8 0,-2 2 23,0 0-1,-1 1 1,12 19 0,-12-17-502,0-1 0,30 30 0,-29-34-6346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26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24575,'370'15'-236,"-2"18"-754,-140-11 967,480 28 23,0-17 0,189 27-1605,-229-13 557,-574-41 333,-25-4-2859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27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24575,'0'10'0,"0"12"0,0 8 0,0 3 0,0 1 0,5 0 0,1-2 0,0-1 0,-1-1 0,3-6 0,1-6-8191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28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1 145 24575,'0'-6'0,"1"-1"0,0 1 0,0 0 0,1-1 0,0 1 0,0 0 0,0 0 0,0 0 0,1 0 0,0 1 0,1-1 0,-1 1 0,1-1 0,0 1 0,0 1 0,1-1 0,0 0 0,-1 1 0,1 0 0,1 0 0,-1 1 0,1-1 0,-1 1 0,1 0 0,0 1 0,0-1 0,0 1 0,0 0 0,1 1 0,6-2 0,-6 2 0,1 0 0,-1 0 0,0 1 0,1-1 0,-1 2 0,0-1 0,1 1 0,-1 0 0,0 1 0,0-1 0,11 5 0,-14-4 0,-1 0 0,1 1 0,-1-1 0,1 0 0,-1 1 0,0 0 0,0 0 0,0 0 0,0 0 0,-1 1 0,1-1 0,-1 0 0,0 1 0,0 0 0,0 0 0,0 0 0,-1-1 0,0 1 0,1 1 0,-1-1 0,0 7 0,0-6-42,-1 0-1,1 0 0,-1 1 1,0-1-1,-1 0 0,1 0 1,-1 1-1,0-1 0,0 0 1,-1 0-1,0 0 0,0 0 1,0-1-1,0 1 0,-1 0 1,1-1-1,-1 1 0,0-1 1,-1 0-1,1 0 0,-1 0 1,0-1-1,0 1 0,0-1 1,0 0-1,-1 0 0,1 0 1,-1-1-1,1 1 0,-1-1 1,-8 2-1,-8 0-6783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29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1 101 24575,'2'0'0,"-1"1"0,1-1 0,0 0 0,0 1 0,-1-1 0,1 1 0,-1 0 0,1 0 0,0 0 0,-1 0 0,1 0 0,-1 0 0,0 0 0,1 0 0,-1 0 0,0 1 0,2 2 0,19 29 0,-16-22 0,6 12 0,17 40 0,-24-47 0,1-1 0,1 0 0,0-1 0,1 1 0,1-2 0,17 22 0,-26-34 0,1 0 0,-1 0 0,1-1 0,-1 1 0,1 0 0,-1-1 0,1 1 0,0-1 0,-1 1 0,1-1 0,0 1 0,0-1 0,-1 0 0,1 1 0,0-1 0,0 0 0,0 1 0,-1-1 0,1 0 0,0 0 0,0 0 0,0 0 0,0 0 0,-1 0 0,1 0 0,0 0 0,0 0 0,0 0 0,0 0 0,-1-1 0,1 1 0,0 0 0,0 0 0,0-1 0,-1 1 0,1-1 0,0 1 0,0-1 0,-1 1 0,1-1 0,-1 1 0,1-1 0,0 0 0,-1 1 0,1-1 0,-1 0 0,1 1 0,-1-1 0,1-1 0,2-4 0,0-1 0,0 1 0,-1-1 0,3-11 0,-4 14 0,2-7 0,57-247 0,-53 227-1365,1 9-5461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30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24575,'5'0'0,"6"0"0,1 10 0,4 7 0,-1 7 0,-3 8 0,1 8 0,-1 12 0,1 6 0,0-1 0,-4-15 0,-2-21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18:48:21.306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337 0 5929,'-4'2'180,"1"0"0,-1 0-1,1 0 1,-1 0 0,1 1-1,0-1 1,0 1 0,0 0 0,0 0-1,0 0 1,0 0 0,1 1-1,0-1 1,0 1 0,-3 6-1,-4 9-384,-11 39-1,11-30 390,-25 74 67,-40 202 0,46-125-174,-64 373-63,90-543-26,-4 19-70,1 0 0,1 0 0,2 1 1,1 44-1,1-71-46,0 0 1,0-1 0,0 1 0,0 0-1,0-1 1,1 1 0,-1 0 0,0-1-1,1 1 1,0-1 0,-1 1 0,1 0-1,0-1 1,-1 1 0,1-1 0,0 0-1,0 1 1,0-1 0,1 0 0,-1 0-1,0 0 1,0 1 0,3 0 0,-3-2 78,-1 0 0,0 0 1,1 0-1,-1 0 1,1-1-1,-1 1 0,1 0 1,-1 0-1,1-1 1,-1 1-1,0 0 0,1-1 1,-1 1-1,0 0 1,1-1-1,-1 1 1,0 0-1,1-1 0,-1 1 1,0-1-1,0 1 1,1-1-1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31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80 24575,'0'-3'0,"0"0"0,1 1 0,0-1 0,0 0 0,0 1 0,0-1 0,0 0 0,0 1 0,1 0 0,-1-1 0,1 1 0,0 0 0,-1-1 0,1 1 0,0 0 0,0 1 0,1-1 0,2-2 0,2-1 0,-1 1 0,1 0 0,0 0 0,0 1 0,11-4 0,-15 5 0,1 1 0,0 0 0,0 1 0,0-1 0,0 1 0,0-1 0,0 1 0,0 0 0,0 1 0,0-1 0,0 1 0,0 0 0,0 0 0,0 0 0,0 0 0,-1 1 0,1-1 0,0 1 0,-1 0 0,0 0 0,1 0 0,-1 1 0,0-1 0,0 1 0,0 0 0,0 0 0,-1 0 0,1 0 0,-1 0 0,0 1 0,0-1 0,0 1 0,0-1 0,0 1 0,-1 0 0,0 0 0,0-1 0,0 1 0,0 0 0,0 0 0,-1 0 0,0 0 0,0 0 0,0 0 0,0 0 0,-1 0 0,1 0 0,-1 0 0,0 0 0,-2 6 0,1-7 0,1-1 0,0 1 0,-1-1 0,0 1 0,1-1 0,-1 1 0,0-1 0,0 0 0,0 0 0,-1 0 0,1 0 0,0-1 0,-1 1 0,1 0 0,-1-1 0,-3 2 0,-53 15 0,11-3 0,6 10-1365,25-13-5461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31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24575,'5'0'0,"1"5"0,5 6 0,0 6 0,-1 5 0,-3 4 0,-3 2 0,-1 1 0,3-5 0,5-5 0,16-7 0,7-5 0,4-4 0,-1-3 0,-2 0 0,-6-1-8191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32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1 222 24575,'5'0'0,"6"0"0,2-9 0,-2-9 0,-3-10 0,-2-5 0,2-2 0,0 0 0,3 6 0,5 8 0,4 8 0,-1 15 0,1 17 0,2 15 0,-3 17 0,-4 3 0,-6 3 0,-3-8-8191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33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24575,'10'-4'0,"7"-8"0,7 0 0,3 1 0,2 3 0,-4-2 0,-1 0 0,-5 2-8191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33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1 226 24575,'1'-12'0,"1"1"0,0-1 0,1 0 0,1 1 0,0-1 0,0 1 0,1 0 0,0 1 0,13-19 0,-17 27 0,0 0 0,0 0 0,1 0 0,-1 0 0,1 1 0,-1-1 0,1 0 0,0 1 0,-1-1 0,1 1 0,0-1 0,0 1 0,0 0 0,0 0 0,0 0 0,1 0 0,-1 0 0,0 1 0,0-1 0,1 1 0,-1-1 0,0 1 0,0 0 0,1 0 0,-1 0 0,0 0 0,1 0 0,-1 0 0,0 1 0,1-1 0,-1 1 0,0 0 0,0-1 0,0 1 0,1 0 0,-1 0 0,0 1 0,0-1 0,0 0 0,-1 1 0,1-1 0,0 1 0,-1-1 0,4 4 0,21 24 0,-19-19 0,1-1 0,0 0 0,1-1 0,0 0 0,0 0 0,14 8 0,-21-15 0,0 0 0,0 0 0,0 0 0,1-1 0,-1 1 0,0 0 0,1-1 0,-1 0 0,0 1 0,1-1 0,-1 0 0,0 0 0,1 0 0,-1-1 0,4 0 0,-3 0 0,0-1 0,0 1 0,1-1 0,-2 0 0,1 1 0,0-2 0,0 1 0,-1 0 0,1 0 0,-1-1 0,0 1 0,1-1 0,2-5 0,1-3-16,-1 0 1,0-1-1,-1 0 0,0 0 0,-1 0 0,3-21 1,0 1-1240,-2 12-5571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34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24575,'5'0'0,"1"5"0,0 6 0,4 11 0,0 12 0,-1 9 0,1-3 0,1-3 0,-8-17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35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24575,'4'0'0,"7"0"0,7 0 0,13 0 0,8 0 0,5-5 0,1-1 0,-2 0 0,-4 1 0,1 2 0,8 0 0,-4 2-8191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35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86 24575,'0'-3'0,"0"-1"0,0 1 0,0 0 0,-1 0 0,1-1 0,-1 1 0,0 0 0,0 0 0,0 0 0,0 0 0,0 0 0,-1 0 0,1 0 0,-1 0 0,0 0 0,0 1 0,-2-3 0,0 2 0,0 0 0,0 0 0,0 0 0,0 1 0,-1 0 0,1 0 0,-1 0 0,1 1 0,-1-1 0,1 1 0,-7-1 0,7 1 0,0 1 0,0-1 0,0 1 0,0 0 0,1 0 0,-1 0 0,0 0 0,0 1 0,0-1 0,0 1 0,1 0 0,-1 0 0,0 1 0,1-1 0,-1 1 0,1 0 0,-1-1 0,-3 4 0,4-2 0,-1 1 0,1 0 0,-1 0 0,1 0 0,0 0 0,1 0 0,-1 0 0,1 1 0,-1 0 0,1-1 0,1 1 0,-1 0 0,-1 8 0,1-3 0,0 1 0,0-1 0,1 1 0,0 0 0,2 15 0,-1-22 0,0 0 0,1-1 0,0 1 0,0 0 0,0 0 0,1 0 0,-1-1 0,1 1 0,0-1 0,-1 1 0,2-1 0,-1 0 0,0 0 0,1 0 0,-1 0 0,1 0 0,0 0 0,4 2 0,5 2 0,-1-1 0,1 0 0,0-1 0,0 0 0,1-1 0,13 3 0,29 9 0,-53-15 4,0-1 0,0 1-1,0 0 1,0 0 0,0-1 0,0 1-1,-1 0 1,1 1 0,0-1 0,0 0-1,-1 0 1,1 1 0,-1-1 0,1 1-1,-1-1 1,0 1 0,1 0 0,-1 0-1,0-1 1,0 1 0,0 0 0,0 0-1,-1 0 1,1 0 0,0 0 0,-1 0-1,0 0 1,1 0 0,-1 1 0,0-1-1,0 2 1,-1 1-139,-1 1 0,0-1 0,0 0 0,0 0 0,0 0 0,-1-1 0,0 1 0,0 0 0,0-1 0,-7 8 0,-9 9-6691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19:28:29.253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2149 997 4401,'49'104'10687,"-56"-132"-10209,-2-3-222,-8-30 8,-28-90 557,37 128-647,-2 2 0,0-1 0,0 2 0,-29-37 0,-58-78 338,-59-71 197,128 173-557,-2 1 0,-2 2 0,-68-51 0,100 79-151,-27-17 18,1 0 0,-2 2-1,-1 1 1,-1 1 0,1 1 0,-38-11 0,38 17-27,-3-1-42,-1 2 1,0 0-1,-1 2 0,-46-1 1,48 7-28,2 2 0,-2 2 0,2 0-1,0 3 1,0-1 0,0 3 0,-41 19 0,-14 13-109,-91 61-1,152-88 126,0 2 0,1 0 1,1 2-1,-37 42 0,26-20-136,-51 82 1,54-74 152,-178 306-194,195-329 222,3-1 0,0 2 0,1-1 0,1 1 0,2 1-1,1 0 1,0-1 0,2 1 0,2 50 0,2-57 16,1 1 0,0-2 0,2 2 0,0-2 0,1 1 0,1 0 1,2-1-1,-1-1 0,2 1 0,1-1 0,0-1 0,2 1 0,20 24 0,13 8-21,180 218-100,-208-247 119,1 1 1,1-1 0,0-1 0,3-2-1,-1 0 1,2 0 0,0-2 0,1-1-1,0 0 1,1-2 0,1-2 0,0 0-1,1-2 1,1-1 0,36 8 0,9-4 32,94 4-1,-54-9-23,-57-3 3,-2-1 0,2-4 0,0-1 0,0-4 1,-2-1-1,2-3 0,-3-3 0,2-2 0,-2-2 1,67-31-1,-97 37-6,125-62 16,-129 60-18,0 1 0,-1-2 0,0-1 0,0 0 0,18-23 0,-14 16 106,-2-3 0,-2 0 1,0-2-1,17-31 1,-30 45-55,0 0 0,0 0 0,-1-1 0,0 0 0,0 1 0,-2-1 0,0 0 0,-1-1 0,0 2 0,-1-2 0,-1 1 0,-2-18 0,-5-23 37,2 31 48,3 0 0,0-1 0,2 1 0,1-32-1,-1 48-101,1 1-1,-2 0 1,1-1-1,0 1 1,-2 0-1,2-1 1,-2 1-1,1 0 1,-1 1-1,0-2 1,-1 2-1,1-1 1,-8-8-1,-12-20 26,-89-159-43,55 102-328,42 67 99,-1-1 0,-3 3 1,1 0-1,-2 1 0,-1 0 0,0 2 0,-2 2 0,0-1 0,-1 1 0,0 2 0,-1 1 1,-51-21-1,48 23-210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19:28:29.254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219 30 6377,'-8'-11'6461,"0"-2"-2648,-3 7-3924,14 26-45,-1 28 144,0-1 1,-4 2 0,-11 77-1,-43 146 27,4-30-49,44-204-444,-1 0 0,-2 0-1,-22 52 1,30-85 170,1 0-1,1 0 1,-2 0 0,2 0 0,0 0-1,-1 2 1,2-2 0,-1 0 0,1 1-1,0-1 1,0 0 0,0 2 0,0-2-1,3 6 1,10 4-928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18:48:21.634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345 1 3825,'-15'64'1840,"-7"16"-455,3 5-609,0 4-312,3 1-144,1 1-288,-7 4-48,1 1-8,0 2 8,-6-2 40,2-5 16,3-5-16,-12-15-16,9-7-400,0-5-440,9-19 528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19:28:29.255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350 0 6145,'0'0'79,"0"1"-1,0-1 0,0 0 0,0 0 0,0 0 1,0 0-1,0 2 0,0-2 0,0 0 0,0 0 1,0 0-1,0 0 0,0 0 0,0 1 0,0-1 1,0 0-1,0 0 0,0 0 0,0 0 0,0 0 1,0 1-1,0-1 0,0 0 0,0 0 0,0 0 1,1 0-1,-1 0 0,0 0 0,0 1 0,0-1 1,0 0-1,0 0 0,0 0 0,1 0 0,-1 0 1,0 0-1,0 0 0,0 0 0,0 0 0,0 0 1,2 0-1,-2 0 0,0 0 0,0 0 0,0 0 1,0 0-1,0 0 0,1 0 0,-1 0 0,0 0 1,0 0-1,0 0 0,0 0 0,1 0 0,-1 0 1,0 0-1,0 0 0,0 0 0,0 0 0,0 0 1,0 0-1,1-1 0,-1 1 0,0 0 0,0 0 1,0 0-1,0 0 0,0 0 0,0 32 90,-1-1 0,-1 1 0,-2 0 0,-10 35 1,-43 133-85,37-129-37,-48 147 73,10-34 35,-38 210 0,86-334-249,-1-13-442,4 0 0,-1 52 0,7-98 469,1-1 0,0 0 0,0 1 0,0-1 1,0 0-1,0 1 0,0-1 0,0 0 0,0 0 0,0 2 0,0-2 0,0 0 0,0 1 0,0-1 0,0 0 0,0 1 1,1-1-1,-1 0 0,0 0 0,0 2 0,0-2 0,0 0 0,2 1 0,-2-1 0,0 0 0,0 0 0,0 0 1,1 1-1,-1-1 0,0 0 0,0 0 0,1 0 0,-1 1 0,11-10-1700,11-25-318,7-24 1028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19:28:29.256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337 6 7530,'0'0'81,"0"-1"1,0 1 0,0 0 0,0 0 0,0 0-1,0-1 1,-1 1 0,1 0 0,0 0 0,0 0 0,0-1-1,0 1 1,0 0 0,-1 0 0,1 0 0,0 0-1,0-2 1,0 2 0,0 0 0,-2 0 0,2 0 0,0 0-1,0 0 1,0 0 0,-1 0 0,1 0 0,0-1-1,0 1 1,-1 0 0,1 0 0,0 0 0,0 0-1,0 0 1,-1 0 0,1 0 0,0 0 0,0 0 0,-2 1-1,2-1 1,0 0 0,0 0 0,0 0 0,-1 0-1,1 0 1,0 0 0,0 0 0,0 0 0,-1 2-1,1-2 1,0 0 0,0 0 0,0 0 0,0 0 0,-1 1-1,1-1 1,0 0 0,0 0 0,0 0 0,0 1-1,0-1 1,0 0 0,0 0 0,0 0 0,0 1 0,0-1-1,0 0 1,0 24-93,3 36 105,-1-2 1,-4 1-1,-8 60 0,-38 184 352,24-168-161,-102 397 1842,63-292-1549,57-210-563,4-20-24,1 0 0,-1 0 1,-1-1-1,1 1 0,-2-1 0,0 0 0,0 0 0,-1 0 0,0-1 0,-11 16 0,13-24-353,6-15-1754,46-148-1727,-8 73 2508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19:28:29.257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195 1 5097,'2'0'267,"1"-1"-1,0 1 1,-1 1 0,1-1-1,-1 0 1,1 0 0,-1 2-1,1-2 1,-1 1 0,1-1-1,-2 1 1,2 0 0,-1 1-1,3 0 1,-3-1-227,-1 2 1,-1-2-1,1 0 0,0 1 1,1 0-1,-2 0 0,1 0 0,-1-1 1,1 2-1,-1-2 0,0 2 1,0-2-1,1 1 0,-1 0 1,0 0-1,0 0 0,0 0 1,-1-1-1,1 2 0,-1 2 0,-5 29 140,-3 2 0,-1-2-1,-22 50 1,-1 1 400,-5 44 278,5 0 1,6 3-1,6 1 0,-8 223 0,26-290-4375,6-75 2383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19:28:29.258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1889 416 2601,'44'40'9896,"-49"-54"-8019,-23-29-2068,-16-10 541,-4 2 1,-77-64-1,98 99-252,-1 0 1,-1 1-1,-1 2 0,1 2 1,-1 1-1,-50-10 0,47 11-73,-38-8-72,0 3-1,-3 4 1,2 3-1,-1 3 0,0 2 1,-122 15-1,139-4-4,1 4 0,-1 1 1,1 3-1,1 2 0,-75 40 0,108-47 67,2 2 1,0 2-1,0-1 0,1 1 0,2 1 1,1 0-1,0 2 0,-22 32 0,-22 25-25,44-57-32,0 2 0,0-1-1,1 1 1,3 1 0,-17 35 0,23-42 15,-1 0 1,1 1-1,2-1 1,0 1-1,1 0 1,0 0 0,1-1-1,1 2 1,1-2-1,2 17 1,3-1 3,2 1 0,1 0 0,1-1 0,1 0 0,17 28 0,87 145-232,-77-140 161,7 9-38,3-2 0,3-1 0,3-4 0,73 72 0,-85-99 66,1-3 0,0-1 0,4-3 0,0 0 0,1-4 0,1-2 0,74 29 0,-60-34 189,111 28 1,-144-43-44,0-2-1,-1-2 1,2 1-1,-1-3 1,0 0-1,36-8 1,16-8 171,-1-5 0,-1-3 0,-2-2 1,-1-5-1,79-43 0,-130 60 31,-2 0 0,0-2 0,-1 1 1,24-23-1,-40 29-120,2 2 0,-1-3 1,-1 1-1,1-1 0,-2 1 0,1-3 1,-1 2-1,-1 0 0,0-1 0,0-1 1,5-21-1,-5 10 60,0 1 0,-1-3-1,0 3 1,-3-2 0,1 1 0,-6-48-1,-41-130-89,25 122-198,-14-119-1,21 104-14,-46-171-1,52 245-42,1 0 0,-3-1 1,0 2-1,0 0 0,-2 0 0,-1 1 0,1 1 0,-2-1 0,-1 1 0,1 2 0,-3-1 0,1 2 0,-1 0 0,-21-14 1,-21-9-423,-1 4-1,-2 2 1,-68-25 0,59 25 60,59 26-239,1 0-1,-2 0 1,2-1-1,1-2 1,-1 2-1,1-2 1,-12-12-1,9 1-759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19:28:29.259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275 148 5473,'42'-120'1448,"-34"93"4550,-17 43-5922,-52 158-71,-56 181 80,65-181-24,-7 22 383,51-160-1493,0 1 1,3-2-1,-1 56 0,6-83-248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19:28:29.260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447 1 3569,'0'0'51,"0"0"0,0 0 0,0 0 0,0 0-1,0 0 1,0 0 0,0 0 0,1 0 0,-1 0 0,0 0 0,0 0 0,0 0 0,0 0 0,0 0 0,0 0 0,0 0 0,0 0 0,0 0 0,2 0-1,-2 0 1,0 0 0,0 0 0,0 0 0,0 0 0,0 0 0,0 1 0,0-1 0,0 0 0,0 0 0,0 0 0,0 0 0,0 0 0,0 0 0,0 0 0,0 0-1,0 0 1,0 0 0,1 2 0,-1-2 0,0 0 0,0 0 0,0 0 0,0 0 0,0 0 0,0 0 0,0 0 0,0 0 0,0 0 0,-1 1 0,1-1 0,0 0-1,0 0 1,0 0 0,0 0 0,0 0 0,0 0 0,0 0 0,0 0 0,0 0 0,0 0 0,0 0 0,0 1 0,0-1 0,0 0 0,-2 0 0,-3 17 1399,2-5-668,-62 220 1207,-19 65-610,64-233-1155,-192 511 388,187-531-614,19-34-403,1 0 0,-1 1 1,1-1-1,-6 20 0,14-27-254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19:28:29.261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349 0 7330,'-3'6'3622,"-1"10"-2791,-1 1-625,-59 166 569,-38 113 199,83-231-770,-33 119 93,-40 261 0,89-431-304,2-1-20,-2-2 1,3 0 0,-1 2 0,1-2-1,3 22 1,3-22-697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19:28:29.262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499 0 7450,'3'10'4198,"-8"24"-3920,1-13 80,-14 69 818,-44 138 1,-53 91-477,82-233-666,-191 551-10,216-608-97,-22 61-1110,27-86 782,28-9-5615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19:28:29.263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189 150 5081,'65'36'2666,"-60"-35"314,-12-9-849,-11-9-343,5 7-1541,0-1 1,-16-19-1,-14-13-358,41 41 30,-1 1 1,1-1 0,0 1 0,-1-1 0,0 1 0,1 0 0,-1 0 0,0 0-1,0 0 1,1 0 0,-1 1 0,0-1 0,0 1 0,0 0 0,0 0-1,0 0 1,0 0 0,0 0 0,0 1 0,1 0 0,-1-1 0,0 1 0,0 0-1,1 0 1,-1 0 0,0 1 0,1-1 0,-1 1 0,1-1 0,-5 5 0,3-3-25,0 0 1,0 1-1,1-1 1,-1 1-1,1 0 1,0 0-1,0 0 1,0 1-1,0-1 1,1 1-1,0-1 1,0 1-1,0 0 1,1 0-1,-1 0 1,1 0-1,0 6 1,1 2-24,1 0 0,0 0 0,1 1 0,0-1 0,1 0 0,1-1 0,0 1 0,1-1 1,0 1-1,1-1 0,0-1 0,1 1 0,0-1 0,1 0 0,9 10 0,-7-10 171,1 0-1,0 0 0,1-1 1,0 0-1,0-1 1,1 0-1,0-1 1,1-1-1,0 0 0,0-1 1,1 0-1,25 6 1,-24-9 56,0-1 1,0 0 0,1-1-1,-1-1 1,1 0 0,-1-1-1,0-1 1,0 0 0,0-2-1,19-5 1,-26 6 56,-1 0 0,-1 0 0,1-1 0,0 0 0,-1-1 0,0 1 0,0-1 0,0-1 0,-1 1 0,0-1 0,0 0 0,0-1 0,-1 1 0,1-1 0,-2 0 0,1 0 0,-1-1-1,0 0 1,-1 1 0,0-1 0,3-10 0,-4 8 62,-1-1 0,0 1 0,0 0 0,-1 0 0,0 0 0,-1 0 0,-1 0 0,1 0 0,-1 0 0,-1 0 0,-6-15 0,5 14-105,-1 0 0,0 0 0,-1 1-1,0-1 1,0 1 0,-1 0 0,-1 1-1,0 0 1,-13-12 0,7 11-154,0 2 1,-1-1-1,0 2 0,0 0 1,-1 1-1,0 0 0,0 2 1,-31-6-1,-13-5-4068,56 15 1730,6 8 1083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19:28:29.264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98 216 5753,'-15'13'399,"14"-12"-127,-1 0 0,1 1 1,0-1-1,0 0 1,-1 0-1,1 1 0,0-1 1,0 1-1,0-1 1,0 1-1,-1 2 1,2-1-117,0 0 1,0 0 0,0 0-1,0 0 1,0 0 0,1 0 0,-1 0-1,1 0 1,2 5 0,7 28-135,53 228 65,-64-262-173,-3-6-28,-3-8 125,3 2 20,-1 0 1,0 0-1,0 1 1,-1 0-1,0 0 1,-12-14-1,9 14 41,1-2 0,0 1 0,1-1 0,1-1 0,-10-19 0,9 10 334,1 0 0,0 0 0,2-1 0,1 0 0,-1-34 0,4 52-376,1 0 0,0-1 0,0 1 0,0 0 0,0 0 0,1 0-1,0 1 1,0-1 0,0 0 0,0 1 0,0-1 0,4-4 0,40-41-14,-33 36-6,2-3-62,3-3 92,0 2 0,33-26-1,-47 39-77,1 1 0,0 0 0,-1 0 0,1 0 0,0 1 0,0 0 0,0 0 0,1 0 0,-1 1 0,0-1 0,1 1 0,-1 1 0,1-1 0,-1 1 0,1 0 0,-1 0 0,1 0 0,6 2 0,-10-1-7,0-1 0,0 1 0,0 0 0,0 0 0,-1 0 0,1 0 0,0 0 0,-1 1 0,1-1 0,-1 0 0,1 1 0,-1-1 0,1 1 0,-1 0 0,0-1 0,0 1 0,0 0 0,0 0 0,0-1 0,0 1 0,-1 0 0,1 0 0,-1 0 0,1 0 0,-1 0 0,0 0 0,1 0 0,-1 0 0,0 0 0,0 1 0,-1-1 0,1 0 0,-1 3 0,-1 8-45,-1 1 0,-1-1 1,-9 24-1,9-29 42,-4 14-34,3-6-20,-1-1 1,0 0-1,-1 0 1,-18 26-1,23-40 107,1 1 1,-1-1-1,0 0 1,0 0-1,0 0 0,0 0 1,0 0-1,0-1 0,0 1 1,0 0-1,0-1 1,0 0-1,0 1 0,0-1 1,0 0-1,-3 0 0,-2 1 1041,22 5-380,-3-1-537,0 1-1,0 0 1,0 0 0,-1 1-1,0 1 1,0 0 0,11 11-1,41 30 363,-56-44-467,26 17 388,-1 2-1,55 52 0,-80-69-532,0 1 0,-1-1 0,1 1 0,-2 1 1,1-1-1,-1 1 0,0 0 0,-1 0 0,0 0 0,-1 1 0,0-1 0,0 1 0,-1 0 1,0 0-1,-1 0 0,1 19 0,-5-5-447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18:48:22.351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429 5 5497,'-1'-5'1113,"-7"15"-677,-12 26-83,7-9-262,2 1 1,0 1 0,-6 30-1,-18 101-144,17-73 24,-204 694 1333,202-718-924,-12 68-1,13 0-2919,17-111 1663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7:00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1631 1 24575,'-65'3'0,"2"4"0,-1 2 0,-84 24 0,20-4 0,-465 122 0,280-61 0,297-85 0,0 1 0,-16 9 0,23-10 0,-2 0 0,1-1 0,0 0 0,-1-1 0,1 0 0,-1-1 0,-11 2 0,14-4-124,1 1 0,-1 0 0,1 0 0,0 1 0,-1 0 0,1 1-1,0-1 1,0 1 0,0 1 0,-7 4 0,2-1-6702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7:02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 24575,'-2'25'0,"-1"1"0,-1-1 0,-1 0 0,-1 0 0,-2-1 0,-12 30 0,7-23 0,3 1 0,-12 58 0,21-86 0,0 1 0,1-1 0,0 0 0,0 1 0,0-1 0,2 9 0,-2-12 0,0 1 0,1-1 0,-1 0 0,1 1 0,0-1 0,0 1 0,-1-1 0,1 0 0,0 0 0,0 1 0,0-1 0,0 0 0,0 0 0,1 0 0,-1 0 0,0 0 0,0 0 0,1-1 0,-1 1 0,0 0 0,1 0 0,-1-1 0,3 1 0,15 3 0,0-1 0,0 0 0,22-1 0,4 0 0,165 9-1365,-189-11-5461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7:14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1631 1 24575,'-65'3'0,"2"4"0,-1 2 0,-84 24 0,20-4 0,-465 122 0,280-61 0,297-85 0,0 1 0,-16 9 0,23-10 0,-2 0 0,1-1 0,0 0 0,-1-1 0,1 0 0,-1-1 0,-11 2 0,14-4-124,1 1 0,-1 0 0,1 0 0,0 1 0,-1 0 0,1 1-1,0-1 1,0 1 0,0 1 0,-7 4 0,2-1-6702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7:14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 24575,'-2'25'0,"-1"1"0,-1-1 0,-1 0 0,-1 0 0,-2-1 0,-12 30 0,7-23 0,3 1 0,-12 58 0,21-86 0,0 1 0,1-1 0,0 0 0,0 1 0,0-1 0,2 9 0,-2-12 0,0 1 0,1-1 0,-1 0 0,1 1 0,0-1 0,0 1 0,-1-1 0,1 0 0,0 0 0,0 1 0,0-1 0,0 0 0,0 0 0,1 0 0,-1 0 0,0 0 0,0 0 0,1-1 0,-1 1 0,0 0 0,1 0 0,-1-1 0,3 1 0,15 3 0,0-1 0,0 0 0,22-1 0,4 0 0,165 9-1365,-189-11-5461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7:18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1631 1 24575,'-65'3'0,"2"4"0,-1 2 0,-84 24 0,20-4 0,-465 122 0,280-61 0,297-85 0,0 1 0,-16 9 0,23-10 0,-2 0 0,1-1 0,0 0 0,-1-1 0,1 0 0,-1-1 0,-11 2 0,14-4-124,1 1 0,-1 0 0,1 0 0,0 1 0,-1 0 0,1 1-1,0-1 1,0 1 0,0 1 0,-7 4 0,2-1-6702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7:18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 24575,'-2'25'0,"-1"1"0,-1-1 0,-1 0 0,-1 0 0,-2-1 0,-12 30 0,7-23 0,3 1 0,-12 58 0,21-86 0,0 1 0,1-1 0,0 0 0,0 1 0,0-1 0,2 9 0,-2-12 0,0 1 0,1-1 0,-1 0 0,1 1 0,0-1 0,0 1 0,-1-1 0,1 0 0,0 0 0,0 1 0,0-1 0,0 0 0,0 0 0,1 0 0,-1 0 0,0 0 0,0 0 0,1-1 0,-1 1 0,0 0 0,1 0 0,-1-1 0,3 1 0,15 3 0,0-1 0,0 0 0,22-1 0,4 0 0,165 9-1365,-189-11-5461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7:19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1631 1 24575,'-65'3'0,"2"4"0,-1 2 0,-84 24 0,20-4 0,-465 122 0,280-61 0,297-85 0,0 1 0,-16 9 0,23-10 0,-2 0 0,1-1 0,0 0 0,-1-1 0,1 0 0,-1-1 0,-11 2 0,14-4-124,1 1 0,-1 0 0,1 0 0,0 1 0,-1 0 0,1 1-1,0-1 1,0 1 0,0 1 0,-7 4 0,2-1-6702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7:19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 24575,'-2'25'0,"-1"1"0,-1-1 0,-1 0 0,-1 0 0,-2-1 0,-12 30 0,7-23 0,3 1 0,-12 58 0,21-86 0,0 1 0,1-1 0,0 0 0,0 1 0,0-1 0,2 9 0,-2-12 0,0 1 0,1-1 0,-1 0 0,1 1 0,0-1 0,0 1 0,-1-1 0,1 0 0,0 0 0,0 1 0,0-1 0,0 0 0,0 0 0,1 0 0,-1 0 0,0 0 0,0 0 0,1-1 0,-1 1 0,0 0 0,1 0 0,-1-1 0,3 1 0,15 3 0,0-1 0,0 0 0,22-1 0,4 0 0,165 9-1365,-189-11-5461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7:32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243 1 24575,'-25'0'0,"0"-1"0,0 2 0,-25 4 0,42-4 0,1 0 0,-1 1 0,1 0 0,0 1 0,0-1 0,0 2 0,0-1 0,0 1 0,1 0 0,-12 9 0,15-10 0,0 0 0,0 0 0,1 1 0,0-1 0,0 1 0,0-1 0,0 1 0,0 0 0,0 0 0,1-1 0,0 1 0,0 0 0,0 0 0,0 1 0,1-1 0,0 0 0,0 0 0,0 0 0,1 8 0,0-6 0,-1-1 0,2 1 0,-1 0 0,1-1 0,-1 1 0,2-1 0,-1 1 0,1-1 0,-1 0 0,1 0 0,1 0 0,-1-1 0,7 8 0,9 2 0,0 0 0,1-1 0,1-1 0,0-1 0,34 13 0,-51-23 0,-1 1 0,0 0 0,1-1 0,-1 1 0,0 0 0,0 1 0,0-1 0,-1 0 0,1 1 0,-1 0 0,1-1 0,-1 1 0,0 0 0,0 0 0,0 1 0,0-1 0,-1 0 0,1 1 0,-1-1 0,0 0 0,0 1 0,0 0 0,0-1 0,-1 1 0,1-1 0,-1 1 0,0 0 0,0-1 0,0 1 0,-1 0 0,-1 6 0,0-3 0,1 0 0,-1 0 0,-1 0 0,1-1 0,-1 1 0,0-1 0,-1 0 0,0 1 0,0-2 0,0 1 0,0 0 0,-1-1 0,0 0 0,0 0 0,-8 5 0,7-5-76,0-1 1,0 0-1,-1 0 0,0-1 0,0 0 0,0 0 0,0-1 0,0 0 1,0 0-1,0 0 0,-1-1 0,1 0 0,-1-1 0,1 0 1,-1 0-1,1 0 0,-11-3 0,-6-1-6750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7:33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24575,'0'4'0,"0"5"0,0 10 0,0 9 0,0 11 0,0 8 0,0 4 0,0 1 0,4-1 0,1-4 0,0-15 0,-1-16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18:48:22.743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439 23 7250,'0'0'89,"0"0"0,-1-1 1,1 1-1,-1 0 0,1-1 1,0 1-1,0-1 0,-1 1 1,1-1-1,0 1 1,-1-1-1,1 1 0,0-1 1,0 1-1,0-1 0,0 1 1,0-1-1,0 1 0,-1-1 1,1 1-1,0-1 0,0 1 1,1-1-1,-1 1 1,0-1-1,0 1 0,0-1 1,0 1-1,0-1 0,0 1 1,1-1-1,-1 1 0,1-1 1,5-5-4617,-14 50 4724,-1-1 345,-15 46 0,-79 338 968,5-15-1507,11-178 59,-7 21-9,90-242-69,1-4-162,0 1 1,0-1 0,1 1 0,0 0 0,1 0 0,0 0 0,0 0 0,2 16 0,4-13-370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7:33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24575,'4'0'0,"9"0"0,11 0 0,9 0 0,-1-4 0,-2-1 0,-2 0 0,-2 1 0,-1 1 0,-1 1 0,-5 1-8191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7:35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51 24575,'1'9'0,"1"-1"0,-1 1 0,1-1 0,1 0 0,0 0 0,6 13 0,6 20 0,17 83 0,-32-122 0,1 1 0,0 0 0,0-1 0,0 1 0,0-1 0,0 1 0,1-1 0,-1 0 0,1 1 0,-1-1 0,1 0 0,0 0 0,0 0 0,0 0 0,0-1 0,0 1 0,1 0 0,-1-1 0,3 2 0,-1-2 0,0 1 0,0-1 0,0 0 0,1 0 0,-1 0 0,0-1 0,1 1 0,-1-1 0,1 0 0,-1-1 0,5 0 0,-1 0 0,0-1 0,0 1 0,-1-2 0,1 1 0,-1-1 0,0 0 0,0-1 0,0 0 0,0 0 0,0 0 0,-1-1 0,0 0 0,7-7 0,-9 7 0,0 0 0,0 0 0,-1-1 0,0 0 0,1 1 0,-2-1 0,1-1 0,-1 1 0,0 0 0,0 0 0,1-11 0,-3 13 0,1 0 0,-1 0 0,-1 1 0,1-1 0,0 0 0,-1 0 0,0 1 0,0-1 0,0 0 0,0 1 0,-1-1 0,1 1 0,-1-1 0,0 1 0,0 0 0,0 0 0,0 0 0,-1 0 0,1 0 0,-1 0 0,-4-3 0,-8-5 0,-30-17 0,30 20 0,1-1 0,-24-19 0,33 24 34,0 0 1,0 0-1,0 0 0,-1 1 0,1 0 0,-1 0 0,0 1 0,0-1 0,-11-2 1,5 3-462,-1 0 0,0 1 1,-22 1-1,14 0-6399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7:37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1 135 24575,'0'-3'0,"1"-1"0,0 1 0,0-1 0,0 1 0,0-1 0,0 1 0,1-1 0,0 1 0,0 0 0,0 0 0,0 0 0,4-4 0,33-33 0,-36 37 0,2-2 0,0 0 0,1 1 0,0 0 0,-1 0 0,1 0 0,1 1 0,-1 0 0,0 0 0,1 1 0,0-1 0,8 0 0,-12 2 0,-1 1 0,1 0 0,0-1 0,0 1 0,0 1 0,0-1 0,0 0 0,0 1 0,0 0 0,0-1 0,0 1 0,-1 0 0,1 1 0,0-1 0,0 0 0,-1 1 0,1-1 0,-1 1 0,0 0 0,1 0 0,-1 0 0,0 0 0,0 0 0,0 1 0,-1-1 0,1 0 0,0 1 0,1 4 0,1 1 0,0 0 0,1-1 0,-1 0 0,1 0 0,12 13 0,-15-18 0,1-1 0,-1 1 0,1 0 0,-1-1 0,1 1 0,-1-1 0,1 0 0,0 0 0,0 0 0,0 0 0,-1-1 0,1 1 0,0-1 0,0 1 0,0-1 0,0 0 0,0 0 0,0-1 0,0 1 0,0 0 0,4-2 0,0 0-227,1 0-1,-1 0 1,0-1-1,0 1 1,10-7-1,-4 0-6598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7:37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24575,'4'0'0,"6"0"0,8 0 0,6 0 0,6 0 0,7-4 0,1-1 0,-3 0 0,1 1 0,3 1 0,3 1 0,-3 1 0,-3 1 0,-4 0 0,-3 0 0,-7 0-8191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7:38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24575,'0'8'0,"0"7"0,0 8 0,0 9 0,0 11 0,4 5 0,1 4 0,0 0 0,3-4 0,0-3 0,-1-5 0,-2-9-8191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7:38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7:40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96 24575,'0'-6'0,"0"-1"0,0 0 0,0 0 0,-1 0 0,0 0 0,-3-13 0,3 18 0,0 0 0,0 0 0,0 0 0,0 0 0,0 1 0,-1-1 0,1 0 0,-1 0 0,1 1 0,-1-1 0,0 1 0,1-1 0,-1 1 0,0 0 0,0 0 0,0 0 0,0 0 0,0 0 0,0 0 0,0 0 0,-1 1 0,-1-1 0,-2 0 0,1 0 0,0 1 0,0-1 0,0 1 0,0 0 0,0 0 0,0 1 0,0 0 0,0 0 0,0 0 0,0 0 0,0 1 0,0 0 0,0 0 0,1 0 0,-1 1 0,1-1 0,0 1 0,-1 0 0,1 0 0,1 1 0,-1-1 0,-6 8 0,5-4 0,-1 0 0,1 0 0,1 1 0,-1 0 0,1 0 0,1 0 0,-1 0 0,1 1 0,1-1 0,-1 1 0,2 0 0,-3 16 0,4-11 0,0 1 0,0-1 0,2 0 0,-1 0 0,2 1 0,0-1 0,8 22 0,-9-31 0,0-1 0,0 1 0,1 0 0,-1-1 0,1 0 0,0 1 0,0-1 0,0 0 0,1-1 0,-1 1 0,1 0 0,0-1 0,0 0 0,0 0 0,1 0 0,-1-1 0,1 1 0,-1-1 0,1 0 0,0 0 0,0-1 0,0 0 0,0 1 0,7-1 0,3 1 0,-1-1 0,1-1 0,0 0 0,17-3 0,-28 2 0,0 0 0,0 0 0,0 0 0,0 0 0,-1-1 0,1 1 0,0-1 0,-1 0 0,1 0 0,-1 0 0,0 0 0,1-1 0,-1 0 0,-1 1 0,1-1 0,0 0 0,-1 0 0,1-1 0,3-6 0,9-18 0,-10 21 0,0-1 0,-1 0 0,0 0 0,-1 0 0,0-1 0,0 1 0,-1-1 0,0 0 0,0 1 0,-1-1 0,0-13 0,-1 17 18,0 0 0,-1 0 0,0 0 0,0 0 0,0 0 0,0 0 0,-1 0 0,0 1 0,0-1 0,0 1 0,0-1 0,-1 1 0,0 0 0,0 0 0,0 0 0,0 0 0,-1 0 0,-5-4 0,3 4-140,0 0 0,0 0 0,0 1 0,0 0 0,0 0 0,-1 1 0,1 0 0,-1 0 0,0 0 1,1 1-1,-1 0 0,0 0 0,-7 1 0,-6 0-6704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7:48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24575,'90'1'0,"102"-3"0,-42-18 0,-142 19 0,37-10-1365,-28 5-5461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8:36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24575,'-11'0'0,"0"1"0,-1-1 0,1 2 0,-21 4 0,28-5 0,1 0 0,0 1 0,-1-1 0,1 1 0,0-1 0,0 1 0,0 0 0,0 0 0,1 1 0,-1-1 0,0 0 0,1 1 0,0 0 0,-1-1 0,1 1 0,0 0 0,0 0 0,1 0 0,-4 7 0,3-4 0,0 0 0,0 1 0,1-1 0,0 1 0,0-1 0,0 1 0,1-1 0,0 1 0,0-1 0,0 1 0,3 12 0,-2-16 0,1 0 0,-1 1 0,0-1 0,1 0 0,0 0 0,0 0 0,0 0 0,0 0 0,0 0 0,0-1 0,1 1 0,0-1 0,-1 1 0,1-1 0,0 0 0,0 0 0,0 0 0,0 0 0,0-1 0,1 1 0,-1-1 0,0 0 0,5 1 0,10 1 0,0 0 0,0-2 0,0 0 0,28-2 0,-32 0 0,0 1 0,1 0 0,-1 0 0,1 2 0,-1 0 0,0 0 0,0 1 0,15 6 0,-24-7 0,0 1 0,0 0 0,0 0 0,0 0 0,-1 1 0,1 0 0,-1-1 0,0 2 0,0-1 0,0 0 0,3 7 0,-5-9 0,-1 0 0,1 1 0,-1-1 0,0 0 0,0 1 0,0-1 0,0 1 0,-1 0 0,1-1 0,-1 1 0,1 0 0,-1-1 0,0 1 0,0 0 0,0-1 0,0 1 0,-1 0 0,1-1 0,-1 1 0,0 0 0,1-1 0,-1 1 0,0-1 0,-1 1 0,-1 3 0,-3 1 0,1-1 0,-1 1 0,0-1 0,-1 0 0,1-1 0,-1 1 0,0-2 0,-9 6 0,-68 30 0,64-31 0,-1 0 86,-1-1-1,0-1 0,-28 5 1,38-10-276,0 0 0,0 0 1,0-2-1,0 0 0,0 0 1,0-1-1,0 0 1,-11-3-1,6-2-6636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8:37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24575,'0'4'0,"4"5"0,6 6 0,0 3 0,-1 7 0,-2 4 0,-2 4 0,-3 1 0,4-2 0,-1 3 0,0-2 0,3-2 0,0-6-8191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18:48:23.163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530 1 8250,'-9'41'1020,"3"22"-3728,5-42 1725,-1 0 1,0 1 0,-8 22 0,-212 561 7640,9-29-5763,197-516-1534,-13 110-1,21-118-729,3-24-100,-1-6 641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8:38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24575,'4'0'0,"6"0"0,4 0 0,5 0 0,10 0 0,13 0 0,7 0 0,7 0 0,2 0 0,-4 0 0,-8 0 0,-8 0 0,-6 0 0,-5 0 0,-6 0-8191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8:40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39 144 24575,'1'19'0,"1"-1"0,1 0 0,0-1 0,12 34 0,3 20 0,-15-28 0,-4-36 0,1 0 0,1-1 0,-1 1 0,1 0 0,0-1 0,0 1 0,5 11 0,-5-16 0,0 0 0,1-1 0,-1 1 0,1 0 0,-1-1 0,1 1 0,0-1 0,-1 1 0,1-1 0,0 0 0,0 0 0,0 0 0,0 0 0,0 0 0,0 0 0,0-1 0,1 1 0,-1-1 0,0 1 0,0-1 0,0 0 0,1 0 0,-1 0 0,0 0 0,0 0 0,1 0 0,1-1 0,7-1 0,0 0 0,0-1 0,-1 0 0,12-6 0,1 0 0,0-1 0,-1-2 0,-1 0 0,27-19 0,-43 27 0,1-1 0,-1 0 0,1 1 0,-1-2 0,-1 1 0,1 0 0,-1-1 0,0 0 0,0 0 0,-1-1 0,1 1 0,-2 0 0,1-1 0,-1 0 0,0 0 0,0 0 0,0 0 0,-1 0 0,0-10 0,-1 12 0,0 1 0,-1-1 0,0 0 0,0 0 0,0 1 0,-1-1 0,1 1 0,-1-1 0,0 1 0,-1 0 0,1 0 0,-1-1 0,1 2 0,-1-1 0,0 0 0,-1 1 0,-3-4 0,-8-6 0,0 2 0,0 0 0,-20-10 0,-12-9 0,44 29 0,-20-16 0,-32-19 0,47 32 0,0 1 0,1-1 0,-1 1 0,-1 0 0,1 1 0,0 0 0,0 0 0,-1 1 0,-8 0 0,15 1 0,0 0 0,0 0 0,0 0 0,0 0 0,0 1 0,1-1 0,-1 1 0,0-1 0,0 1 0,1 0 0,-1-1 0,0 1 0,1 0 0,-1 0 0,0 0 0,1 1 0,0-1 0,-1 0 0,1 0 0,0 1 0,-1-1 0,0 3 0,-1 1 0,0 2 0,0-1 0,1 0 0,-4 13 0,-7 16 0,5-20-1365,1-1-5461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8:41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1 103 24575,'2'-1'0,"1"0"0,0 1 0,-1-1 0,1 0 0,-1-1 0,1 1 0,-1 0 0,0-1 0,1 1 0,-1-1 0,0 0 0,2-2 0,16-10 0,-5 10 0,-1 0 0,1 0 0,-1 2 0,1 0 0,0 0 0,0 2 0,0 0 0,18 2 0,-4-2 0,-16 2 0,1-1 0,23 8 0,-22-5 0,0-1 0,23 2 0,-34-5 0,0 0 0,0 0 0,0 0 0,-1 0 0,1-1 0,0 0 0,0 0 0,-1 0 0,1 0 0,0 0 0,-1-1 0,1 0 0,-1 1 0,6-5 0,-7 4-6,1-1 0,-1 0 0,0 0 0,0 0-1,0 0 1,0 0 0,0 0 0,0-1 0,1-4 0,2-3-1298,2-3-5522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8:42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24575,'4'0'0,"6"0"0,8 0 0,10 0 0,8 0 0,10 0 0,0-4 0,-2-6 0,-6 0 0,-4 1 0,-5 2 0,-3 2 0,-2 2 0,3 2 0,-3 0-8191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8:42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24575,'8'0'0,"6"0"0,10 0 0,4 0 0,1 0 0,0 0 0,-1 0 0,-1 0 0,-1 0 0,-2 0 0,-4-4 0,-2-2 0,0 1 0,2 1 0,0 1 0,-2-3 0,-5 0-8191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8:43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24575,'13'207'0,"-2"-20"0,-10-164 0,-2 5 0,2 0 0,1 0 0,1 0 0,1 0 0,9 28 0,-7-43 342,-6-13-376,0 0 1,0 0-1,0 1 1,0-1-1,0 0 1,0 0-1,1 0 1,-1 0-1,0 1 1,0-1-1,0 0 1,0 0 0,1 0-1,-1 0 1,0 0-1,0 0 1,0 0-1,1 0 1,-1 0-1,0 1 1,0-1-1,0 0 1,1 0-1,-1 0 1,0 0 0,0 0-1,0 0 1,1 0-1,-1 0 1,0 0-1,0-1 1,1 1-1,-1 0 1,0 0-1,0 0 1,0 0-1,0 0 1,1 0-1,-1 0 1,0 0 0,0-1-1,0 1 1,0 0-1,1 0 1,-1 0-1,0 0 1,0 0-1,0-1 1,0 1-1,0 0 1,6-11-6793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8:44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132 147 24575,'0'0'0,"0"-1"0,0 1 0,0-1 0,0 1 0,0-1 0,0 1 0,0-1 0,0 1 0,0-1 0,0 1 0,0-1 0,0 1 0,-1-1 0,1 1 0,0-1 0,0 1 0,-1 0 0,1-1 0,0 1 0,-1-1 0,1 1 0,0 0 0,-1-1 0,1 1 0,-1 0 0,1-1 0,0 1 0,-1 0 0,1 0 0,-1-1 0,1 1 0,-1 0 0,1 0 0,-1 0 0,1 0 0,-1-1 0,1 1 0,-1 0 0,1 0 0,-1 0 0,1 0 0,-1 0 0,1 1 0,-1-1 0,1 0 0,-1 0 0,1 0 0,-1 0 0,0 1 0,-2 0 0,1 0 0,-1 0 0,1 0 0,0 0 0,0 0 0,-1 1 0,1-1 0,-3 4 0,-1 2 0,1 0 0,1 0 0,-1 0 0,1 1 0,0 0 0,1 0 0,0 0 0,0 0 0,-3 16 0,2 0 0,1-1 0,-1 34 0,4-45 0,0 0 0,1-1 0,0 1 0,1 0 0,0-1 0,1 1 0,1-1 0,-1 0 0,2 0 0,-1-1 0,1 1 0,1-1 0,0 0 0,1 0 0,0-1 0,0 1 0,1-2 0,0 1 0,0-1 0,1 0 0,0-1 0,1 0 0,-1-1 0,1 0 0,1 0 0,-1-1 0,1 0 0,17 5 0,0-2 0,1-2 0,0 0 0,37 1 0,-52-6 0,1 0 0,0-2 0,-1 0 0,1-1 0,-1 0 0,1-1 0,-1-1 0,21-7 0,-30 9 0,-1 0 0,0 0 0,0-1 0,0 1 0,-1-1 0,1 0 0,0 0 0,-1 0 0,0-1 0,0 1 0,0-1 0,0 1 0,0-1 0,-1 0 0,0 0 0,1 0 0,-2-1 0,1 1 0,0 0 0,-1-1 0,2-7 0,-2 4 0,-1 0 0,0 0 0,0 0 0,0 0 0,-1 0 0,0 0 0,-1 0 0,0 0 0,0 0 0,0 1 0,-7-14 0,-20-36 0,-2 2 0,-3 2 0,-2 1 0,-59-66 0,86 108 0,-2-1 0,1 2 0,-1 0 0,-1 0 0,1 1 0,-18-9 0,23 14 0,0 0 0,-1 0 0,1 0 0,-1 1 0,1 0 0,-1 1 0,0 0 0,1 0 0,-1 0 0,0 0 0,0 1 0,0 1 0,1-1 0,-1 1 0,-8 2 0,3 0-114,1 1 1,0 1-1,0-1 0,1 2 0,-1 0 1,1 0-1,0 0 0,1 2 0,0-1 1,0 1-1,-9 10 0,-1 6-6712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9:51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330 36 24575,'0'-2'0,"0"1"0,0 0 0,0-1 0,0 1 0,0 0 0,0 0 0,0-1 0,0 1 0,-1 0 0,1-1 0,0 1 0,-1 0 0,1 0 0,-1-1 0,0 1 0,1 0 0,-1 0 0,0 0 0,0 0 0,0 0 0,1 0 0,-1 0 0,0 0 0,0 0 0,-1 1 0,1-1 0,0 0 0,0 1 0,0-1 0,0 0 0,0 1 0,-1 0 0,1-1 0,0 1 0,-1 0 0,1-1 0,0 1 0,-1 0 0,1 0 0,0 0 0,0 0 0,-1 0 0,1 1 0,0-1 0,-1 0 0,-1 1 0,-7 2 0,-1 0 0,1 1 0,0 0 0,-14 8 0,24-12 0,-43 21 0,-43 24 0,75-39 0,1 1 0,-1 1 0,2-1 0,-1 2 0,-12 14 0,19-20 0,1-1 0,0 1 0,0 0 0,0 0 0,1 0 0,-1 0 0,1 0 0,0 0 0,-1 0 0,1 1 0,1-1 0,-1 0 0,0 1 0,1-1 0,0 0 0,0 1 0,0-1 0,0 1 0,1 5 0,0-6 0,0 0 0,0-1 0,0 1 0,1-1 0,-1 1 0,1-1 0,-1 0 0,1 1 0,0-1 0,0 0 0,0 0 0,0-1 0,0 1 0,1 0 0,-1-1 0,0 1 0,1-1 0,-1 1 0,1-1 0,-1 0 0,1 0 0,0-1 0,0 1 0,2 0 0,52 7 0,-40-6 0,-1 0 0,1 1 0,-1 0 0,30 12 0,-42-14 0,0 1 0,0 0 0,0 1 0,0-1 0,-1 1 0,1 0 0,-1 0 0,0 0 0,0 0 0,0 0 0,0 1 0,0-1 0,-1 1 0,0 0 0,1-1 0,-1 1 0,-1 0 0,1 1 0,-1-1 0,1 0 0,-1 0 0,0 1 0,0 5 0,0-3 0,-1 0 0,0 0 0,0 0 0,0 0 0,-1 0 0,0 0 0,0 0 0,-1 0 0,1 0 0,-5 10 0,4-14 0,0 1 0,0-1 0,0 1 0,-1-1 0,1 0 0,-1 0 0,1 0 0,-1 0 0,0-1 0,0 1 0,0-1 0,-1 1 0,1-1 0,-1 0 0,1 0 0,-1-1 0,1 1 0,-1-1 0,-8 2 0,-10 0-202,-1 0 0,1-2 0,-37-2 0,49 1-355,-12-1-6269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9:52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24575,'0'16'0,"12"33"0,4 20 0,-1 7 0,-2-10-8191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9:53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24575,'4'0'0,"5"0"0,5 0 0,9 0 0,7 0 0,0-4 0,-2-1 0,-2-1 0,-1 2 0,0 1 0,2 5 0,2 3 0,-5 0-8191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18:48:23.538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428 0 7386,'1'2'64,"0"0"0,0-1 0,0 1 1,0 0-1,0-1 0,0 1 1,1-1-1,-1 1 0,0-1 1,1 0-1,-1 0 0,1 1 1,3 1-1,-3-3-68,-1 1-1,1 0 1,0 0 0,-1 1 0,1-1-1,-1 0 1,0 0 0,1 1 0,-1-1 0,0 1-1,0-1 1,0 1 0,0-1 0,0 1-1,0 0 1,0-1 0,-1 1 0,1 0 0,-1 0-1,1 0 1,-1 0 0,1-1 0,-1 4-1,-1 12 269,-2 0 0,1 0 0,-2 0 0,0 0-1,-1-1 1,-1 0 0,-9 20 0,0 0 85,-165 522 1276,92-245-1609,-41 171-1000,115-393-1162,7-19 961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9:54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48 267 24575,'15'31'0,"-1"0"0,-1 1 0,8 34 0,-20-61 0,0 0 0,1 0 0,0 0 0,0 0 0,0 0 0,0 0 0,1-1 0,0 1 0,0-1 0,0 0 0,8 8 0,-8-9 0,0-1 0,1 0 0,-1 0 0,1 0 0,-1-1 0,1 1 0,0-1 0,0 0 0,0 0 0,0 0 0,0 0 0,0-1 0,0 1 0,0-1 0,0 0 0,6-1 0,-3 0 0,0 1 0,1-1 0,-1-1 0,0 1 0,0-1 0,0 0 0,-1-1 0,1 0 0,-1 0 0,1 0 0,-1-1 0,0 0 0,0 0 0,0 0 0,-1-1 0,0 0 0,0 0 0,0 0 0,0-1 0,-1 0 0,0 0 0,0 0 0,0 0 0,-1 0 0,0-1 0,0 0 0,-1 1 0,0-1 0,0 0 0,2-14 0,-2 8 0,0 0 0,-1-1 0,-1 1 0,0 0 0,0-1 0,-1 1 0,-1 0 0,0 0 0,-1 0 0,-1 0 0,0 0 0,0 0 0,-1 1 0,-1 0 0,0 0 0,-1 0 0,0 1 0,-1 0 0,0 1 0,0-1 0,-19-16 0,19 20 0,-1-1 0,0 1 0,0 1 0,0 0 0,0 0 0,-1 1 0,0 0 0,0 1 0,-1 0 0,1 1 0,-1 0 0,0 0 0,1 1 0,-1 1 0,0 0 0,0 0 0,0 1 0,-20 2 0,28-1-62,-1 0 0,1-1 0,0 2 0,0-1 0,-1 0 0,1 1 0,0-1 0,0 1 0,0 0 0,1 0 0,-1 0 0,0 1-1,1-1 1,-1 1 0,1-1 0,0 1 0,0 0 0,0 0 0,0 0 0,1 0 0,-4 6 0,-1 9-6764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9:56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1 142 24575,'0'-7'0,"0"1"0,1 0 0,0-1 0,0 1 0,1 0 0,0-1 0,0 1 0,1 0 0,-1 0 0,1 1 0,0-1 0,1 1 0,-1-1 0,1 1 0,0 0 0,1 0 0,6-6 0,-7 8 0,0 0 0,0-1 0,1 2 0,-1-1 0,1 1 0,-1-1 0,1 1 0,0 0 0,0 1 0,0-1 0,0 1 0,0 0 0,0 0 0,0 1 0,0 0 0,0-1 0,0 2 0,1-1 0,-1 1 0,0-1 0,0 1 0,5 2 0,37 19 0,-35-16 0,1 1 0,20 5 0,-30-10 0,1-2 0,0 1 0,-1 0 0,1-1 0,0 1 0,-1-1 0,1 0 0,0 0 0,-1-1 0,1 1 0,-1-1 0,1 1 0,0-1 0,3-2 0,-1 0-195,0 0 0,-1 0 0,0 0 0,1-1 0,-1 0 0,5-5 0,5-7-6631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9:57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24575,'0'4'0,"4"2"0,6-1 0,4-1 0,4-2 0,3 0 0,3-1 0,0 0 0,8-1 0,3-5 0,4-4 0,-1-2 0,-4 2 0,-6-2 0,-9 1-8191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19:58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24575,'4'0'0,"5"0"0,6 0 0,7 0 0,5 0 0,1 0 0,0 0 0,0 0 0,-2 0 0,0 0 0,-2 0 0,0 0 0,3 0 0,2 0 0,0 0 0,-6-4 0,-6-2-8191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20:03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71 24575,'-13'-1'0,"0"0"0,0-1 0,-14-4 0,16 3 0,0 0 0,0 1 0,0 0 0,0 1 0,-18 1 0,26 0 0,0 1 0,0-1 0,0 1 0,0 0 0,0 0 0,-1 0 0,2 1 0,-1-1 0,0 1 0,0 0 0,0-1 0,1 1 0,-1 0 0,1 1 0,-1-1 0,1 0 0,0 1 0,0-1 0,0 1 0,0 0 0,1-1 0,-1 1 0,-1 5 0,-2 5 0,0 0 0,1 0 0,1 0 0,0 0 0,0 0 0,2 1 0,0-1 0,0 24 0,2-31 0,-1 1 0,1-1 0,0 0 0,0 1 0,0-1 0,1 0 0,0 0 0,1 0 0,-1 0 0,1 0 0,0 0 0,0-1 0,1 1 0,0-1 0,0 0 0,0 0 0,1 0 0,-1-1 0,1 1 0,7 4 0,4 1 0,1 0 0,1-2 0,0 1 0,35 10 0,-47-18 0,0 1 0,1-1 0,-1 0 0,1-1 0,-1 1 0,1-1 0,0-1 0,-1 1 0,1-1 0,-1 0 0,1 0 0,-1-1 0,0 0 0,0 0 0,0-1 0,0 1 0,0-1 0,8-6 0,-2 0 0,-1-1 0,0 0 0,-1 0 0,0-2 0,-1 1 0,0-1 0,0 0 0,-2-1 0,1 0 0,-2 0 0,1-1 0,-2 1 0,0-1 0,-1-1 0,0 1 0,3-27 0,-6 37 0,-1 0 0,0 0 0,1-1 0,-1 1 0,-1 0 0,1 0 0,-1-1 0,0 1 0,1 0 0,-2 0 0,1 0 0,0 0 0,-1 0 0,0 0 0,0 0 0,0 1 0,0-1 0,-1 1 0,0-1 0,1 1 0,-1 0 0,0 0 0,0 0 0,-1 0 0,1 1 0,-1-1 0,1 1 0,-1 0 0,0 0 0,0 0 0,-6-1 0,-37-12-455,0 2 0,-51-6 0,78 16-6371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20:04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24575,'0'4'0,"0"5"0,0 1-8191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20:07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24575,'61'-1'0,"69"3"0,-126-2 0,0 0 0,0 1 0,0-1 0,0 1 0,0 0 0,0 0 0,0 0 0,0 1 0,-1-1 0,5 4 0,-6-4 0,0 0 0,-1 1 0,1-1 0,-1 1 0,1 0 0,-1-1 0,0 1 0,1 0 0,-1 0 0,0 0 0,0 0 0,-1 0 0,1 0 0,0 0 0,-1 0 0,1 0 0,-1 0 0,0 0 0,1 1 0,-1 3 0,-2 38 0,-7 49 0,-2 8 0,9 8-1365,2-89-5461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19:54:17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24575,'140'-1'0,"341"13"0,396 8 0,-579-22 0,2881 2-1365,-3146 0-5461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21:08:22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1182 24575,'1'-29'0,"1"0"0,2 0 0,0 0 0,2 0 0,17-49 0,-7 37 0,1 1 0,2 1 0,31-46 0,19-12 0,149-162 0,-214 254 0,147-151 318,55-63-2001,-192 201-5143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21:08:24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24575,'1'15'0,"1"0"0,0 0 0,1 0 0,7 19 0,4 19 0,-6 22 0,-8-58 0,1-1 0,1 0 0,0 0 0,10 31 0,-11-45 0,0 0 0,0 0 0,0 1 0,0-1 0,1 0 0,-1-1 0,1 1 0,-1 0 0,1 0 0,0-1 0,0 1 0,0-1 0,0 1 0,0-1 0,0 0 0,0 0 0,0 0 0,0 0 0,0 0 0,1 0 0,-1-1 0,0 1 0,1-1 0,-1 1 0,0-1 0,1 0 0,-1 0 0,0 0 0,1 0 0,-1-1 0,1 1 0,3-2 0,9-2 0,0 0 0,0-1 0,-1-1 0,14-7 0,-12 6 0,-3 1-341,0 1 0,1 1-1,19-4 1,-13 5-6485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18:48:31.538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182 103 2569,'32'45'1403,"-32"-45"-1348,0 0 0,0 0 0,0 0 0,1 0 330,-1 1-330,0-1 0,0 0 0,0 0 1,0 0-1,0 0 0,0 0 0,0 0 0,0 0 0,0 0 0,0 0 0,0 0 0,1 0 0,-1 0 0,0 0 0,0 0 0,0 0 0,0 0 0,0 0 1,0 0-1,0 0 0,0 0 0,0 0 0,0 0 0,1 0 0,-1 0 0,0 0 0,0 0 0,0 0 0,0-1 331,0 1-331,0 0 0,0 0 0,0 0 0,0 0 0,1 0 0,-1 0 0,0 0 0,0 0 0,0 0 0,0-1 0,0 1 1,0 0-1,0 0 0,0 0 0,0 0 0,0 0 0,0 0 0,0 0 0,0 0 0,0 0 0,0-1 0,1-11 2158,-1-13-1072,-1 20-1135,0 0 0,0 1 0,0-1 0,-1 0 0,0 1 0,0-1 0,0 1 0,0 0 0,0 0 0,-1 0 0,0 0 0,0 0 0,0 1 0,0-1 0,-1 1 0,-4-4 0,2 3-26,1 1 0,-1 0 1,-1 1-1,1-1 0,0 1 0,0 1 0,-1-1 0,1 1 1,-1 0-1,0 0 0,-9 1 0,13 0-18,-1-1 1,1 1-1,0 1 1,-1-1-1,1 0 0,0 1 1,-1 0-1,1 0 0,0 0 1,0 0-1,0 0 1,0 1-1,0-1 0,0 1 1,0 0-1,0 0 1,0 0-1,-4 5 0,4-3-85,0 0 0,0 1 1,1-1-1,0 1 0,-1-1 0,2 1 0,-1 0 0,0 0 0,1 0 0,0 0 0,0 10 0,0 11-313,1-1 1,1 0-1,2 1 0,0-1 1,2 0-1,0 0 0,2-1 0,1 0 1,1 0-1,15 29 0,-20-45 385,0 0 1,1-1-1,0 0 0,0 0 0,0-1 0,1 1 1,0-1-1,0 0 0,0-1 0,1 1 0,0-1 0,0-1 1,0 1-1,0-1 0,1 0 0,0-1 0,14 5 1,-14-7 337,1 0 0,-1 0 0,1 0 0,-1-1 0,0 0 0,1-1 0,-1 0 0,1 0 0,-1-1 0,0 0 0,0 0 0,0-1 0,0 0 0,0 0 0,0-1 0,-1 0 0,13-9 0,-13 8-181,0 0-1,-1-1 1,1 1 0,-1-1 0,0 0-1,0-1 1,-1 0 0,0 0 0,0 0-1,-1 0 1,0-1 0,0 1 0,0-1-1,-1 0 1,0 0 0,-1-1 0,0 1-1,0 0 1,-1-1 0,0 1 0,-1-1-1,1 0 1,-2 1 0,1-1 0,-1 1 0,0-1-1,-1 1 1,0-1 0,-1 1 0,1 0-1,-2 0 1,-6-14 0,-1 5 46,0 1 0,-2 0 1,0 0-1,0 1 0,-1 1 1,-1 0-1,-1 1 0,0 1 1,-21-13-1,24 18-260,0-1 1,-1 2 0,0 0 0,0 0-1,-1 2 1,1 0 0,-1 0-1,0 1 1,0 1 0,-1 1-1,1 0 1,-27 2 0,19 4-1616,5 1 692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21:08:25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505 0 24575,'-2'1'0,"0"-1"0,0 1 0,0 0 0,1 0 0,-1 0 0,0 0 0,0 0 0,1 0 0,-1 0 0,1 0 0,-3 3 0,-7 4 0,-4 2 0,-1 1 0,1 0 0,1 1 0,0 1 0,1 0 0,0 1 0,1 0 0,1 1 0,-14 22 0,8-5 0,0 1 0,2 0 0,-19 65 0,-45 201 0,15-96 0,7-23 0,53-162 0,1 1 0,0 19 0,1-17 0,2-20-49,0 1 1,0-1-1,0 1 0,0-1 0,0 0 1,0 1-1,-1-1 0,1 0 0,-1 1 1,1-1-1,-1 0 0,1 0 0,-1 1 1,1-1-1,-1 0 0,0 0 0,0 0 1,0 0-1,0 0 0,0 0 0,0 0 1,0 0-1,0 0 0,0 0 0,0-1 0,0 1 1,-2 0-1,-5-1-6777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21:08:27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24575,'166'-8'0,"-162"8"0,0-1 0,0 1 0,0 1 0,0-1 0,0 1 0,0-1 0,0 1 0,0 0 0,0 0 0,-1 1 0,1-1 0,0 1 0,-1 0 0,1 0 0,-1 0 0,0 0 0,0 1 0,0-1 0,4 5 0,4 5 0,-1 1 0,-1 0 0,14 23 0,-1-1 0,16 13-1365,-22-29-5461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48:39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757 1 24575,'-30'0'0,"-99"4"0,112-2 0,1 0 0,0 1 0,0 1 0,0 1 0,-28 11 0,-29 17 0,-82 25 0,146-55 0,-8 2 0,0 0 0,-27 15 0,39-17 0,0 0 0,1 0 0,-1 0 0,1 1 0,0 0 0,0 0 0,0 0 0,0 0 0,1 0 0,0 1 0,-1-1 0,-3 10 0,-15 38 0,2 1 0,2 1 0,-12 65 0,24-79 0,3 1 0,0-1 0,6 59 0,-1-15 0,-2-41 0,2-1 0,10 56 0,36 114 0,-44-188 0,1 50 0,-5-49 0,2-1 0,5 27 0,21 71 0,-17-54 0,-10-51 0,2 0 0,0 1 0,1-1 0,7 20 0,3 1 0,3 0 0,1-2 0,41 63 0,-5-14 0,-1-1 0,-22-39 0,-2 2 0,-2 0 0,-3 2 0,35 95 0,-54-128 0,-1 0 0,-1 0 0,-1 0 0,2 25 0,-6 68 0,0-41 0,3 10 0,1-31 0,-9 87 0,4-115 0,-2-1 0,1 0 0,-2 0 0,-1-1 0,0 1 0,-1-1 0,0-1 0,-15 20 0,-3 1 0,-2-2 0,-41 40 0,18-15 0,39-44 0,0-1 0,-1 0 0,-1-1 0,-19 15 0,31-27 0,-1-1 0,1 1 0,0 0 0,0 0 0,0 0 0,0 0 0,0 0 0,0 0 0,1 1 0,-1-1 0,1 1 0,-1-1 0,1 1 0,0 0 0,0-1 0,0 1 0,0 3 0,1-3 0,0-1 0,0 1 0,1 0 0,-1 0 0,1 0 0,-1-1 0,1 1 0,0 0 0,0-1 0,1 1 0,-1-1 0,0 1 0,1-1 0,-1 1 0,1-1 0,0 0 0,2 3 0,32 32 0,2-1 0,69 52 0,-95-77 0,0 1 0,0 0 0,-1 1 0,-1 0 0,0 1 0,11 20 0,23 30 0,-22-36 0,0 1 0,-3 0 0,0 2 0,17 39 0,-31-61 0,-1 0 0,-1 0 0,1 0 0,-1 0 0,-1 1 0,0-1 0,0 1 0,-1 0 0,0 0 0,-1-1 0,0 1 0,0 0 0,-1 0 0,-3 13 0,-33 115 0,15-63 0,11-43 0,-2 0 0,-1-1 0,-30 51 0,29-56 0,-14 19 0,19-31 0,1 0 0,-12 23 0,-20 64 0,-20 41 0,52-120 0,0 1 0,-7 31 0,3-9 0,7-25 0,1 1 0,1 1 0,1-1 0,0 23 0,4 89 0,1-53 0,-2-31 0,15 294 0,-10-300 0,2 0 0,3 0 0,1 0 0,2-1 0,2-1 0,22 45 0,-34-81 0,7 15 0,0-1 0,1 0 0,21 27 0,-23-35 0,-1 0 0,-1 1 0,6 13 0,-6-12 0,1 0 0,12 18 0,65 76 0,-68-89-203,0-1 0,1 0-1,1-1 1,33 22 0,-45-33-146,5 3-6477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48:56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2495 5431 24575,'-9'-1'0,"1"0"0,0-1 0,0 0 0,0 0 0,0-1 0,1 0 0,-11-6 0,-15-5 0,-10 0 0,14 5 0,1-1 0,1-1 0,0-1 0,-35-22 0,48 24 0,-22-22 0,25 21 0,-1 0 0,-16-11 0,-23-13 0,22 14 0,-57-31 0,69 42 0,0 0 0,2-2 0,-1 1 0,1-2 0,-20-22 0,14 15 0,-30-23 0,-6-4 0,-61-62 0,36 30 0,36 32 0,-55-70 0,39 43 0,-39-44 0,52 59 0,-75-117 0,64 87 0,13 20 0,-11-12 0,-75-143 0,101 158 0,-58-113 0,67 132 0,2 0 0,-22-77 0,-75-223 0,59 145 0,20 58 0,11 45 0,3-2 0,-12-113 0,-5-42 0,18 126 0,14 87 0,3 1 0,-4-69 0,8-10 0,-23-145 0,14 154 0,6-192 0,7 216 0,-3 59 0,-8-52 0,5 51 0,-2-40 0,6-186 233,2 119-1831,-1 116-5228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49:05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357 0 24575,'-6'1'0,"0"0"0,1 0 0,-1 1 0,1-1 0,-1 1 0,1 0 0,0 1 0,0-1 0,0 1 0,-5 4 0,-24 11 0,20-10 0,-1 0 0,1 1 0,1 1 0,-1 1 0,-18 18 0,26-22 0,-3 3 0,1 0 0,1 1 0,0 0 0,0 0 0,1 0 0,-7 20 0,10-25 0,-4 15 0,0 0 0,2 0 0,-4 24 0,-4 15 0,5-23 0,1 0 0,-3 70 0,11 78 0,1-73 0,-2-85 0,1 0 0,2-1 0,8 40 0,-7-52 0,0 1 0,1-1 0,0 0 0,1-1 0,1 0 0,0 0 0,17 23 0,-14-23 0,-4-5 0,0 0 0,1 0 0,-1 0 0,2-1 0,-1 0 0,1 0 0,0-1 0,0 0 0,14 8 0,-16-11 0,0 1 0,0 0 0,0 0 0,0 0 0,-1 1 0,0 0 0,0 0 0,0 0 0,4 7 0,4 9 0,16 28 0,-20-31 0,1 0 0,18 23 0,-25-38 0,6 8 0,1 1 0,8 15 0,-15-22 0,-1 1 0,1 0 0,-1-1 0,0 1 0,-1 0 0,1 0 0,-1 0 0,0 8 0,0-2 0,-1 0 0,-1-1 0,0 1 0,0 0 0,-1-1 0,-1 0 0,0 1 0,0-1 0,-1 0 0,0-1 0,-1 1 0,-1-1 0,0 0 0,0 0 0,0 0 0,-11 10 0,8-9 0,0 0 0,1 1 0,-8 14 0,11-16 0,0-1 0,-1 0 0,-1 0 0,1-1 0,-1 0 0,-1 0 0,-10 9 0,6-8 0,1-2 0,1 1 0,0 0 0,-16 18 0,25-25 0,1-1 0,-1 1 0,1-1 0,-1 1 0,1-1 0,-1 1 0,1-1 0,0 1 0,-1-1 0,1 1 0,0-1 0,-1 1 0,1 0 0,0-1 0,0 1 0,0 0 0,0-1 0,0 1 0,-1-1 0,1 1 0,0 0 0,0-1 0,0 1 0,1 0 0,-1-1 0,0 1 0,0 0 0,0-1 0,0 1 0,1-1 0,-1 1 0,0 0 0,0-1 0,1 1 0,-1-1 0,1 1 0,-1-1 0,0 1 0,1-1 0,-1 1 0,1-1 0,-1 1 0,1-1 0,-1 0 0,1 1 0,0-1 0,-1 0 0,1 1 0,-1-1 0,2 0 0,5 2 0,-1 0 0,1 0 0,0-1 0,8 0 0,1 2 0,-3 0 0,0 0 0,0 1 0,0 1 0,0 0 0,16 9 0,-25-11 0,0 0 0,0 0 0,0 0 0,0 0 0,-1 1 0,1-1 0,-1 1 0,0 0 0,0 0 0,0 0 0,0 0 0,-1 1 0,0-1 0,0 1 0,0-1 0,-1 1 0,1 0 0,0 5 0,1 6 0,-1 1 0,-1-1 0,0 1 0,-1 0 0,-1-1 0,-1 1 0,0-1 0,-1 1 0,-1-1 0,0 0 0,-12 27 0,2-13 0,-15 28 0,-39 121 0,34-87 0,15-44 0,15-39 0,-7 21 0,1 0 0,-8 40 0,11-42 0,-1 1 0,-21 47 0,15-41 0,-10 37 0,-27 157 0,44-169 0,3 0 0,2 1 0,7 60 0,-4-106 0,0-1 0,1 1 0,0 0 0,2-1 0,0 1 0,0-1 0,1 0 0,1 0 0,0-1 0,1 0 0,0 0 0,14 17 0,1-5 0,1-1 0,1-1 0,1-1 0,1-2 0,1 0 0,0-2 0,52 26 0,-70-41 0,0 0 0,0 0 0,0-1 0,0 0 0,0 0 0,0-1 0,1 0 0,-1-1 0,1 0 0,-1-1 0,0 0 0,1 0 0,12-4 0,-8-4-1365,-4-1-5461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49:09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1627 6543 24575,'-663'0'0,"652"0"0,0-1 0,0-1 0,1 0 0,-1-1 0,0 0 0,1 0 0,-1-1 0,1-1 0,0 0 0,-12-8 0,-11-9 0,-45-38 0,63 47 0,-5-5 0,-32-37 0,5 3 0,15 24 0,22 20 0,-1-1 0,-13-16 0,-10-16 0,-63-84 0,76 91 0,1-1 0,2-1 0,-17-45 0,-25-119 0,40 119 0,-23-111 0,29 117 0,2 6 0,-8-131 0,9-18 0,2 69 0,7 90 0,-13-205 0,5-248 0,12 321 0,12-175 0,-7 173 0,-4 76 0,21-89 0,-13 133 0,2-88 0,-14-388 0,0 524 0,-2 0 0,-5-27 0,3 23 0,-2-30 0,-4-111 0,-3-88 0,13 234 0,-2 0 0,0 0 0,-2 0 0,-7-23 0,0 0 0,-4-51 0,7 35 0,2 5 0,3-1 0,5-88 0,1 55 0,-2 81 0,1-33 0,-2 1 0,-13-79 0,8 76 0,1-1 0,3 1 0,4-59 0,0 17 0,-2 13-1365,0 43-5461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49:16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1 24575,'-5'0'0,"-6"0"0,0 0 0,0 0 0,0 1 0,0 1 0,-18 4 0,26-5 0,0 1 0,0-1 0,0 1 0,0-1 0,0 1 0,0 0 0,1 0 0,-1 0 0,1 1 0,0-1 0,-1 0 0,1 1 0,0 0 0,0-1 0,1 1 0,-1 0 0,1 0 0,-1 0 0,1 0 0,0 0 0,0 1 0,0-1 0,0 6 0,-7 20 0,5-18 0,0 0 0,1 0 0,0 0 0,1 0 0,0 12 0,1-20 0,0-1 0,0 0 0,1 1 0,-1-1 0,1 0 0,-1 0 0,1 1 0,0-1 0,0 0 0,0 0 0,0 0 0,0 0 0,0 0 0,1 0 0,-1 0 0,1-1 0,-1 1 0,1 0 0,0-1 0,0 1 0,-1-1 0,1 0 0,0 0 0,0 1 0,0-1 0,1-1 0,-1 1 0,0 0 0,5 1 0,6 0-165,0 0 0,1-1 0,0 0 0,15-2 0,-22 1-375,14-1-6286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20:49:18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3233 947 24575,'-363'14'0,"-140"-3"0,315-13 0,42-10 0,5 0 0,111 10 0,-1-2 0,1-2 0,-1 0 0,-51-19 0,-33-8 0,-51-16 0,103 27 0,-37-2 0,73 19 0,1-1 0,-1-1 0,-30-13 0,-64-24 0,84 33 0,-70-32 0,-129-82 0,-7 18 0,225 98 0,0 0 0,0-1 0,2-1 0,-1-1 0,1 0 0,1-1 0,0-1 0,1 0 0,1-1 0,0 0 0,-17-27 0,-24-26 0,37 38 118,1 1-613,-1 1 1,-28-35 0,34 50-6332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34:06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5731 229 24575,'-37'0'0,"7"1"0,0-1 0,-1-1 0,1-2 0,0-1 0,-42-11 0,-174-55 0,196 57 0,-55-6 0,1 1 0,-86-9 0,39 8 0,103 13 0,-65 0 0,-35-3 0,4-5 0,-252 8 0,226 8 0,-615 36 0,705-31 0,-308 41 0,-258 133 0,524-140 0,1 6 0,-135 74 0,172-73 0,2 3 0,2 3 0,-116 104 0,-18 53 0,188-181 0,1 2 0,1 0 0,2 2 0,2 0 0,-25 56 0,-147 485 0,151-430 0,6 1 0,-29 273 0,61-373 0,-31 277 0,24-267 0,4 1 0,1 1 0,7 108 0,2-140 0,1 1 0,2-1 0,1 0 0,0 0 0,24 45 0,0 3 0,86 186 0,-90-212 0,1 0 0,3-2 0,44 49 0,37 36 0,162 169 0,-209-243 0,2-3 0,143 86 0,167 60 0,-113-64 0,499 222 0,-338-206 0,-299-116 0,188 29 0,132-15 0,303-19 0,-523-34 0,0-11 0,0-9 0,227-55 0,466-188 0,-705 197 0,82-24 0,218-70 0,-369 109 0,217-112 0,-175 48 0,-163 101 0,-3 3 0,-1-1 0,-1-1 0,25-26 0,-39 36 0,0-1 0,-1 0 0,1 0 0,-2 0 0,1-1 0,-1 0 0,0 0 0,-1 0 0,1 0 0,-2 0 0,1-1 0,-1 1 0,1-16 0,-2-211 0,-4 104 0,2 107 0,-2 0 0,-10-44 0,2 15 0,0-4 0,4 28 0,-4-52 0,-7-63 0,10 94 0,-20-78 0,-1-13 0,-22-104 0,42 206 0,-90-304 0,75 265 0,-4 2 0,-57-115 0,52 120 0,-208-363 0,156 291 0,55 94 0,-59-76 0,69 101 0,-1 2 0,-1 0 0,0 1 0,-47-32 0,-10-4 0,-28-17 0,64 46 0,29 18 0,0 1 0,0 0 0,-31-13 0,12 11 0,1-2 0,0-2 0,1 0 0,-37-26 0,-1 0 0,49 30 0,0 0 0,-23-18 0,0-10 0,-47-51 0,63 59 0,-1 2 0,-2 1 0,-1 2 0,-48-33 0,3 20 91,48 25-819,-33-20 0,42 21-6098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34:18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3816 484 24575,'-2'-5'0,"-1"0"0,1-1 0,-1 1 0,0 0 0,0 1 0,-1-1 0,1 0 0,-1 1 0,0 0 0,-6-5 0,2 1 0,-29-28 0,-1 3 0,-80-55 0,59 46 0,26 20 0,-1 1 0,0 2 0,-2 1 0,-62-22 0,-156-31 0,228 64 0,-10-1 0,0 3 0,-65-4 0,-77 11 0,62 0 0,-4-1 0,-230 31 0,242-6 0,27-5 0,11 0 0,1 2 0,1 3 0,-77 42 0,79-36 0,-198 85 0,197-86 0,2 3 0,2 3 0,-81 61 0,91-56 0,2 2 0,-70 78 0,65-64 0,3 3 0,2 3 0,-82 133 0,54-46 0,-117 317 0,182-423 0,3-1 0,2 2 0,-5 59 0,6 137 0,7-154 0,-1-45 0,2 0 0,2 1 0,1-1 0,18 82 0,8-4 0,-20-74 0,19 54 0,-19-74 0,7 18 0,25 54 0,-34-86 0,0-1 0,0 0 0,1 0 0,0-1 0,1 0 0,1 0 0,0-1 0,20 16 0,3-3 0,1-3 0,0 0 0,2-3 0,60 22 0,-39-20 0,1-4 0,82 13 0,-81-23 0,0-2 0,61-5 0,59 3 0,-83 12 0,-62-7 0,51 3 0,380-9 0,-217-1 0,-183-2 0,119-22 0,12-1 0,-146 21 0,0-3 0,0-1 0,-1-3 0,62-22 0,182-92 0,-202 77 0,-1-3 0,-3-4 0,-3-4 0,107-98 0,-99 71 0,-4-5 0,103-138 0,113-232 0,-254 372 0,-3-3 0,37-106 0,-78 181 0,-2-1 0,0 0 0,-1 0 0,0 0 0,-2 0 0,0-1 0,-2 1 0,0 0 0,-1-1 0,-7-31 0,2 30 0,-1-1 0,0 1 0,-2 1 0,0 0 0,-1 0 0,-24-31 0,-97-101 0,102 119 0,-81-76-216,-199-153-1,234 202-715,58 46-5894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18:48:32.323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1 2 6169,'10'0'568,"28"-1"249,-28 1 2987,-2 26-3746,-1 1-1,6 45 0,-9-41-52,-2 0-1,-2 38 1,1 17 5,0-70-167,7 66 512,-7-77-540,0 1-1,0-1 0,1 1 1,0-1-1,0 1 1,0-1-1,0 0 0,1 0 1,0 0-1,0 0 0,4 4 1,0-19-3507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1:22:17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11908 2880 24575,'-20'-23'0,"1"0"0,-26-41 0,-6-9 0,19 35 0,-2 1 0,-2 2 0,-1 1 0,-43-29 0,-174-106 0,201 136 0,-53-29 0,-200-85 0,-128-18 0,81 34 0,-280-143 0,-245-93 0,248 177 11,168 56-131,109 20-377,-218-68 435,-10 28 75,-153 28 6,-7 46-185,343 39-398,224 22 438,-766-69 1046,662 75-634,-381 30 0,390 27-286,182-25 0,-128 9 0,-465-21 0,400-10 0,-147 3-1365,370 0-5461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1:22:18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546 1 24575,'-138'54'0,"35"-16"0,59-20 0,1 3 0,1 1 0,0 2 0,-52 41 0,90-62 0,-1 1 0,0 0 0,1 1 0,0-1 0,0 1 0,-4 7 0,7-10 0,0-1 0,0 1 0,1-1 0,-1 1 0,1-1 0,0 1 0,-1-1 0,1 1 0,0-1 0,0 1 0,0-1 0,0 1 0,0-1 0,0 1 0,0 0 0,1-1 0,-1 1 0,0-1 0,1 1 0,-1-1 0,1 1 0,0-1 0,-1 0 0,1 1 0,0-1 0,0 0 0,0 0 0,0 1 0,2 1 0,8 5 0,0 1 0,0-1 0,0-1 0,1 0 0,0-1 0,26 9 0,-27-10 0,452 160 0,-321-119 0,237 69-1365,-306-97-5461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1:22:2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12076 0 24575,'0'16'0,"0"-1"0,0 1 0,-2-1 0,0 0 0,-1 1 0,0-1 0,-1 0 0,-10 24 0,-9 3 0,-2 0 0,-1-1 0,-49 55 0,-26 41 0,91-121 0,-148 208 0,102-160 0,-111 100 0,-81 38 0,146-121 0,15-4 0,-115 131 0,-24 23 0,-67 9 0,153-131 0,-139 142 0,260-230 0,1 1 0,0 1 0,2 0 0,-25 48 0,-34 105 0,62-143 0,-7 14 0,-3-1 0,-1-1 0,-50 68 0,-108 118 0,83-111 0,-220 265 0,283-349 0,-2-1 0,-2-2 0,-1-1 0,-1-2 0,-67 35 0,-241 99 0,343-161 0,-125 48 0,-1-6 0,-2-6 0,-157 24 0,269-59 0,-528 83 0,-255-28 0,615-57 0,-388 18 0,-132 12 0,-3-30 0,378-3 0,286 3 0,0 1 0,-94 21 0,-92 39 0,170-48 0,-1-3 0,0-3 0,-86 1 0,98-7 0,11-1 0,-632 26 0,597-28 0,-317 9 0,-125 11 0,-98 8 0,567-21 0,0 2 0,1 2 0,-81 29 0,119-36-227,1-1-1,-1 0 1,1 0-1,-1-1 1,-14 0-1,5-2-6598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1:22:21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382 0 24575,'-6'0'0,"0"1"0,0 0 0,0 0 0,0 1 0,0-1 0,0 1 0,0 1 0,1-1 0,-1 1 0,1 0 0,-1 0 0,-7 7 0,-6 6 0,-33 34 0,20-17 0,-10 6 0,11-11 0,2 0 0,-42 52 0,69-77 0,-1 1 0,1-1 0,0 1 0,-1-1 0,2 1 0,-1 0 0,0 0 0,1 0 0,0 0 0,0 0 0,0 0 0,0 0 0,0 1 0,1-1 0,0 0 0,0 6 0,2-5 0,-1 0 0,1 0 0,0-1 0,0 1 0,0-1 0,0 1 0,1-1 0,0 0 0,0 0 0,0 0 0,0 0 0,1-1 0,7 7 0,59 46 0,104 64 0,-133-93 0,2 2 40,0-2 0,76 33 0,-105-54-154,1-1 0,0 0-1,0-1 1,1-1 0,-1 0 0,0-1-1,1 0 1,0-2 0,-1 0 0,1 0-1,0-2 1,27-5 0,-14-1-6712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5:58:53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21 149 6273,'-9'-2'7313,"-2"-1"-2703,11 3-4588,0 1-1,0-1 1,0 0 0,0 1 0,-1-1-1,1 1 1,0-1 0,0 0 0,0 1 0,0-1-1,0 1 1,0-1 0,0 1 0,0-1 0,0 0-1,0 1 1,0-1 0,1 1 0,-1-1-1,0 0 1,0 1 0,0-1 0,0 1 0,1-1-1,-1 0 1,0 1 0,0-1 0,1 0 0,-1 1-1,0-1 1,1 0 0,-1 1 0,8 10 28,0 0 0,0 0 0,1-1 0,1 0 0,-1 0 0,1-1 0,18 12 0,-12-8-4,11 10 6,-17-14-16,1 1 1,0-2-1,1 1 0,19 9 1,-21-15 80,0-1 1,0 0 0,1 0-1,-1-1 1,0 0-1,1-1 1,-1 0-1,13-2 1,4 0 29,56-5 203,-71 8-325,0-1 0,1-1 1,-1 0-1,0-1 0,0-1 0,21-6 0,64-32-51,-93 39 28,17-12 31,-19 12-25,0 0 1,1 0-1,-1 0 1,1 0 0,0 0-1,0 1 1,5-3-1,181-50 67,-148 41-87,0 1 1,0 2-1,1 2 1,0 2-1,69-1 1,-93 8-24,8-1-8,0 2 1,26 6-1,-43-7 34,-1 2 0,1-1 1,-1 1-1,0 0 0,0 1 0,0 0 0,0 0 0,-1 1 0,0 0 0,7 6 1,-13-10 4,0 1 0,0-1 0,0 0 0,0 0 1,0 1-1,0-1 0,0 1 0,-1-1 1,1 0-1,-1 1 0,1-1 0,-1 1 0,1 1 1,-1 6 481,2-11-482,0 1 1,1-1-1,-1 1 1,0 0-1,1 0 1,-1 0-1,1 0 1,-1 1-1,1-1 1,-1 1-1,1-1 1,3 1-1,7-3-15,73-29-15,-82 31 32,-1-1-1,0 0 0,1-1 1,-1 1-1,0-1 1,-1 1-1,4-5 0,-4 6 3,-1-1 0,1 1 0,-1-1 0,1 1 0,0-1 0,-1 1 0,1 0 0,0 0 0,0 0 0,3-2 0,31-13 2,-29 12-10,1 1 0,-1-1 1,0 1-1,1 1 0,0-1 1,14-2-1,14 3-29,-19 0 31,0 1 0,21 2 0,-31-1 4,-1-1 1,0 1-1,1-1 0,-1 0 1,0 0-1,8-3 0,-9 2 0,1 1 0,-1 0 0,0 0 0,1 0 0,-1 0 0,0 1 0,1 0 0,6 1 0,77 22-32,-23-4 21,-49-14 11,0 1 0,-1 0-1,17 9 1,7 4 0,-20-12-3,-2 1 11,1 0-1,0-1 0,0-2 0,1 0 1,0-1-1,0 0 0,0-2 1,30 0-1,40-12 40,102-25 0,-159 29-40,1-3 0,0-1 1,0-2-1,-1-1 1,0-2-1,-1-1 1,50-34-1,-70 43-107,1 1-1,1 0 1,-1 1-1,1 0 1,0 1-1,28-5 1,-41 9 72,-1 0 1,0 0-1,0 0 1,1 0 0,-1 0-1,0 0 1,0 0-1,1-1 1,-1 1-1,0 0 1,0 0-1,1 0 1,-1 0 0,0 0-1,0 0 1,0 0-1,1-1 1,-1 1-1,0 0 1,0 0-1,0 0 1,0-1 0,1 1-1,-1 0 1,0 0-1,0 0 1,0-1-1,0 1 1,0 0-1,0 0 1,0-1 0,0 1-1,0 0 1,0 0-1,1-1 1,-1 1-1,0 0 1,0 0-1,-1-1 1,1 1 0,0 0-1,0 0 1,0-1-1,0 1 1,0 0-1,0 0 1,0 0-1,0-1 1,0 1 0,0 0-1,-1 0 1,1-1-1,0 1 1,0 0-1,0 0 1,0 0-1,-1 0 1,1-1 0,0 1-1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5:58:55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0 118 2721,'37'-43'1828,"-37"42"-1640,1 0 1,0 0-1,-1 0 1,1 0-1,0-1 0,-1 1 1,0 0-1,1 0 1,-1 0-1,0 0 0,1-1 1,-1 1-1,0 0 1,0 0-1,0 0 0,0-1 1,0 1-1,0 0 1,-1 0-1,1 0 0,0-1 1,-1 1-1,0-2 1,0-3 807,1 3-583,0 0 0,0 0 0,-1 1 0,1-1-1,0 0 1,-1 1 0,0-1 0,0 0-1,0 1 1,0-1 0,-3-4 0,4 5-95,6 39-143,27 393 233,-14-98-281,-10-244-124,32 264-60,-41-348 45,16 77-21,-15-75-67,1 0 1,0 0 0,1 0-1,-1-1 1,1 1-1,0-1 1,1 0 0,-1 0-1,1 0 1,6 6 0,-2-6-267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5:58:56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34 249 4457,'-12'6'7361,"-3"0"-2219,15-7-5115,-1 1 1,1-1-1,-1 0 0,1 1 0,-1-1 0,1 0 0,-1 1 0,1-1 0,0 0 0,-1 1 1,1-1-1,0 0 0,-1 0 0,1 1 0,0-1 0,0 0 0,0 0 0,0 1 0,0-1 0,0 0 1,0 0-1,0 0 0,0 1 0,0-1 0,1-1 0,0-12-7,0 1 0,2 0 0,-1-1 0,2 1 0,7-20 0,-7 22-11,1 1 1,0 0-1,1 0 0,0 1 0,1 0 0,-1 0 1,2 0-1,-1 1 0,10-8 0,-13 13 2,0-1-1,0 1 1,1 1 0,-1-1 0,1 1-1,-1 0 1,10-3 0,-13 4-12,0 1 1,0 0-1,-1 0 1,1 0 0,0 0-1,-1-1 1,1 1 0,0 0-1,-1-1 1,1 1 0,0 0-1,-1-1 1,1 1 0,-1-1-1,1 1 1,-1-1 0,1 1-1,-1-1 1,1 0 0,-1 0-1,1 1-5,-1-1-1,0 1 1,1-1-1,-1 1 1,0-1-1,1 1 1,-1 0 0,1-1-1,-1 1 1,0-1-1,1 1 1,-1 0-1,1 0 1,-1-1-1,1 1 1,-1 0-1,1 0 1,0 0-1,-1-1 1,1 1-1,-1 0 1,2 0-1,1 0 29,1 1 0,-1 0 0,1-1 0,-1 1-1,1 0 1,-1 1 0,0-1 0,1 0-1,-1 1 1,0 0 0,0 0 0,4 3 0,29 30-58,-27-26 59,1-1-20,-1 0 0,0 1 0,0 1 0,-1-1 1,-1 2-1,1-1 0,-1 1 0,-1 0 0,6 13 0,2 11 14,-9-22 9,0 0-1,1 0 0,0-1 0,1 0 0,0 0 0,1-1 1,0 1-1,11 9 0,-27-23-1077,6 0 572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5:58:59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86 3545,'-10'10'614,"8"-9"-457,0 1 0,1-1 1,-1 1-1,0 0 0,0 0 1,1-1-1,-1 1 0,1 0 1,0 0-1,-1 0 0,1 1 1,0-1-1,0 0 0,0 0 1,1 1-1,-1-1 1,-2 4 4039,3 1-2230,1-4-1845,-1-1 0,1 0 1,0 1-1,0-1 0,0 0 0,0 0 1,0 0-1,0 0 0,3 4 0,30 22 705,-29-26-752,-2 1 0,1 0 1,0 0-1,0 0 0,-1 0 1,0 1-1,0 0 0,0-1 1,0 1-1,0 0 0,-1 0 1,3 6-1,33 34 1119,-37-43-941,23 11 164,91 40-260,-106-48-77,1 0 1,0-1-1,0-1 1,1 0-1,-1 0 1,0-1 0,1 0-1,12-1 1,39 5 70,-29 1-142,7 3-1,55 3 0,-85-11-2,-1 0 0,1-1 0,-1-1 0,1 0 0,0 0 0,-1-1 0,0 0 0,1 0 0,-1-1 0,0 0 0,11-7 0,0 1 9,1 0-1,0 1 0,0 0 1,0 2-1,24-4 1,-15 4-3,50-19 0,78-31-13,-131 49-1,-1 1-1,1 1 0,0 2 1,32-1-1,-29 3 2,38-7 0,-47 4-1,1 2 1,-1 0-1,1 1 0,23 3 1,14 3-9,-38-4 11,0 1 0,35 7 0,-53-8 0,1 0 0,-1-1-1,1 0 1,-1 0 0,1 0 0,0 0 0,-1-1-1,1 1 1,-1-1 0,4-1 0,-3 1-1,-1 0-1,1 0 1,-1 1 0,1-1 0,0 1 0,-1 0-1,1 0 1,0 0 0,5 1 0,85 30-28,-76-19 48,-17-11 5,1 0 1,-1 1-1,1-1 0,-1 0 1,1 0-1,0 0 0,-1 0 1,1-1-1,0 1 0,0 0 0,2 0 1,37-29 806,0 3-842,-35 22 8,1-1 0,0 0-1,-1 0 1,0 0 0,8-9 0,0 3-12,1-1-1,-1 2 1,1 0-1,1 1 1,0 0 0,0 1-1,0 1 1,31-7-1,-20 7-9,0 1 0,0 1 1,1 2-1,52 1 0,-25 8-40,79 18 1,-7 0 25,-25-4 29,-66-12 9,1-2 0,41 3 1,-48-7 25,0-2 1,0-1 0,0-1-1,1-2 1,-1-1 0,-1-1-1,1-2 1,41-15 0,-34 8 33,-22 9-35,-1 0 0,1-1 0,-1-1 0,-1 0 1,1-1-1,-1 0 0,20-18 0,-26 20-218,-1-1-1,1 1 1,0 0 0,0 1 0,1 0-1,-1 0 1,1 0 0,1 1 0,-1 0-1,0 1 1,19-5 0,-11 4-567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55:44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3261 31 24575,'-29'-10'0,"3"0"0,-23 4 0,-1 2 0,-95 5 0,46 2 0,21-2 0,0 3 0,-130 25 0,70-9 0,86-14 0,-92 23 0,-222 56 0,287-71 0,-73 15 0,54-10 0,-19 5 0,-52 10 0,107-23 0,-76 22 0,95-21 0,-61 8 0,-14 3 0,-88 20 0,87-20 0,62-11 0,-118 29 0,157-37 45,-1 0-1,-23 1 1,-19 5-1544,39-4-5327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55:46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 24575,'-3'0'0,"0"1"0,-1-1 0,1 1 0,0 0 0,0 0 0,0 1 0,0-1 0,0 0 0,0 1 0,0 0 0,0 0 0,1 0 0,-1 0 0,1 0 0,-1 0 0,-3 6 0,-35 49 0,31-40 0,4-6 0,1 0 0,0 1 0,0-1 0,2 1 0,-1 0 0,2 0 0,-1 1 0,1 12 0,-3 5 0,5-28 0,-1-1 0,1 1 0,0-1 0,0 1 0,0-1 0,0 1 0,1-1 0,-1 0 0,0 1 0,1-1 0,-1 1 0,1-1 0,-1 0 0,1 1 0,-1-1 0,1 0 0,0 0 0,0 1 0,0-1 0,0 0 0,0 0 0,0 0 0,0 0 0,0 0 0,0 0 0,0 0 0,0-1 0,1 1 0,-1 0 0,0-1 0,1 1 0,-1-1 0,0 1 0,1-1 0,-1 1 0,1-1 0,-1 0 0,2 0 0,9 2 0,-1-1 0,0-1 0,23-1 0,-20 0 0,2 2 29,1 0 0,0 1 0,20 5-1,15 3-1508,-31-8-5346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18:48:33.025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154 110 5489,'-113'3'1545,"111"-3"-1518,0 0 1,0 0-1,0 0 1,0 1-1,0-1 1,-1 1-1,1-1 1,0 1-1,0 0 1,0 0-1,0 0 1,1 0-1,-1 0 1,0 0 0,-3 3-1,4-3 59,1 0-1,-1 0 1,1 0-1,-1 0 1,1 0-1,-1 0 1,1 0-1,0 0 1,0 0-1,-1 0 0,1 0 1,0 0-1,0 0 1,0 2-1,0-2 61,7-11 4266,23-15-4301,-11 9-46,0 0 0,1 2 0,1 0 0,38-19 0,-54 30-81,1 1 0,-1 0-1,0 0 1,1 0 0,-1 1 0,1 0 0,0 0 0,7 0 0,-11 1 9,1 0-1,-1 1 1,0-1-1,1 1 0,-1-1 1,0 1-1,0 0 1,1 0-1,-1 0 1,0 1-1,0-1 0,0 0 1,0 1-1,-1-1 1,1 1-1,0-1 1,-1 1-1,1 0 1,-1 0-1,1 0 0,1 4 1,3 3-2,0 0 0,-1 1 0,0 0 0,7 19 0,-12-24 7,1-1 1,0 1-1,-1-1 1,0 0-1,0 1 1,0-1-1,0 1 1,-1-1-1,0 0 1,0 1-1,0-1 0,0 0 1,-1 0-1,-3 8 1,-5 7 7,0-1 0,0 0 0,-2 0 0,-1-1 0,0 0 0,0-1 0,-2-1 0,0 0 0,-1-1 0,-34 23 1,34-25 36,16-12-39,0 0 0,0 1 0,0-1 0,0 0 0,0 0 0,-1 0 0,1 0 0,0 1 0,0-1 0,0 0 0,0 0 0,0 0 0,0 1 0,0-1 0,0 0 0,0 0 0,0 0 0,0 1 0,0-1 0,0 0 0,0 0 0,0 0 0,0 1 0,0-1 0,0 0 0,0 0 0,0 0 0,0 1 0,0-1 0,0 0 0,0 0 0,0 0 0,1 0 0,-1 1 0,0-1 0,0 0 0,0 0 0,0 0 0,30 8 372,-15-6-303,87 13 657,96 19 457,-171-28-1110,0 2 1,0 0 0,-1 2-1,-1 1 1,25 15 0,-43-22-149,0 1 1,0 0-1,-1 1 0,0 0 1,0 0-1,-1 0 1,1 0-1,-1 1 0,-1 0 1,1 0-1,5 14 0,-3-8-507,3 6 66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55:49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24575,'132'-1'0,"146"3"0,-213 5 0,104 24 0,-103-16 0,100 9 0,129 9 0,-127-12 0,-35 4 0,-87-15 0,62 7 0,-53-11 0,54 15 0,4 1 0,46 0 0,120 32 0,-201-41 0,0 3 0,99 36 0,-147-43-195,1-1 0,0-2 0,1-1 0,-1-1 0,1-1 0,47-3 0,-56-1-6631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55:51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0 24575,'1'12'0,"1"0"0,1 0 0,0-1 0,0 0 0,1 1 0,1-1 0,0 0 0,11 18 0,57 71 0,-23-34 0,-48-63 0,0-1 0,-1 0 0,0 0 0,1 1 0,-1-1 0,0 1 0,0-1 0,0 1 0,-1-1 0,1 1 0,-1 0 0,1-1 0,-1 1 0,0 0 0,0-1 0,0 1 0,0 0 0,0-1 0,-1 1 0,1 0 0,-1-1 0,0 1 0,0-1 0,0 1 0,0-1 0,0 1 0,-1-1 0,1 0 0,0 1 0,-1-1 0,-2 3 0,-6 5 0,-1 0 0,0-1 0,0 0 0,-23 13 0,7-4 0,-50 35 0,-96 49 0,109-64-1365,49-28-5461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55:56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24575,'0'-2'0,"0"0"0,1 0 0,-1 0 0,1 0 0,0 1 0,-1-1 0,1 0 0,0 0 0,0 1 0,0-1 0,0 1 0,1-1 0,-1 1 0,0-1 0,1 1 0,-1 0 0,1-1 0,-1 1 0,1 0 0,-1 0 0,1 0 0,0 0 0,3-1 0,2-1 0,0 1 0,1-1 0,-1 1 0,13-2 0,2 1 0,0 1 0,1 0 0,-1 2 0,1 1 0,-1 0 0,26 6 0,-42-4 0,0-1 0,-1 1 0,1 0 0,-1 1 0,1-1 0,-1 1 0,0 0 0,-1 1 0,1-1 0,-1 1 0,0 0 0,0 0 0,0 0 0,-1 0 0,1 1 0,-1-1 0,-1 1 0,1 0 0,2 8 0,0 0 0,-1 0 0,0 1 0,-1-1 0,-1 1 0,0-1 0,0 1 0,-2 21 0,-1-26 0,-1-1 0,0 0 0,0 0 0,-1 0 0,0 0 0,-1 0 0,0 0 0,0-1 0,-9 12 0,-7 8 0,-30 32 0,21-26 0,-8 10 0,-40 51 0,71-87 0,1 0 0,0 0 0,0 1 0,1 0 0,0 0 0,1 0 0,0 1 0,0-1 0,1 1 0,0 0 0,1-1 0,0 1 0,0 0 0,1 0 0,0 0 0,1 0 0,0 0 0,4 11 0,18 40 110,-8-26-1585,-9-18-5351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55:57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24575,'0'4'0,"0"7"0,0 5 0,0 5 0,0-2-8191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3:01:40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1115 161 24575,'-13'-1'0,"1"-1"0,0 0 0,0-1 0,0 0 0,1-1 0,-1 0 0,1-1 0,-12-7 0,-45-16 0,42 20 0,0 0 0,-1 0 0,0 2 0,-53-6 0,-21-1 0,67 7 0,-43-1 0,55 5 0,0 0 0,-26-8 0,26 5 0,0 1 0,-26-1 0,26 5 0,-53 0 0,69 1 0,-1 0 0,1 0 0,-1 0 0,1 1 0,0 0 0,-1 0 0,1 1 0,0 0 0,-6 3 0,2 1 0,-2 0 0,0 1 0,0 1 0,1 0 0,0 0 0,0 1 0,-16 20 0,18-18 0,1 0 0,0 0 0,1 1 0,0 0 0,1 0 0,0 1 0,1-1 0,1 1 0,0 0 0,1 0 0,0 1 0,1-1 0,0 21 0,2-16 0,0 0 0,0 0 0,2 0 0,0 0 0,2 0 0,0 0 0,1-1 0,1 0 0,8 19 0,-4-18 0,2 0 0,1-1 0,0-1 0,1 0 0,1 0 0,22 19 0,-20-20 0,2 0 0,0-2 0,1 0 0,0-2 0,24 12 0,-24-14 0,21 10 0,1-2 0,0-1 0,50 10 0,-55-16 0,-5-1 0,-1-2 0,1-1 0,50 5 0,-71-12 0,-1 1 0,1-2 0,-1 1 0,0-1 0,1-1 0,-1 0 0,0 0 0,0-1 0,0 0 0,0-1 0,-1 0 0,1-1 0,-1 0 0,0 0 0,10-8 0,16-13 0,-26 20 0,0 0 0,-1 0 0,0-1 0,0 0 0,-1-1 0,0 0 0,8-9 0,7-15 0,-13 19 0,1 0 0,-2-1 0,10-19 0,-11 13 0,-1 0 0,0 0 0,-2 0 0,0 0 0,-1-1 0,-1 1 0,-1-1 0,-2-25 0,0-193-1365,1 217-5461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3:01:47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1036 70 24575,'-690'0'0,"679"0"0,0 2 0,-1 0 0,1 0 0,0 1 0,0 0 0,0 1 0,0 1 0,1-1 0,0 2 0,0-1 0,0 1 0,-15 13 0,-6 6 0,2 2 0,-34 39 0,57-58 0,0-1 0,1 1 0,0 0 0,0 1 0,1-1 0,0 1 0,-4 14 0,2 0 0,-7 45 0,9-28 0,2 1 0,1 0 0,5 42 0,-3-73 0,1 0 0,0-1 0,0 1 0,0-1 0,1 0 0,1 1 0,0-1 0,0-1 0,0 1 0,1-1 0,1 0 0,-1 0 0,1 0 0,1-1 0,-1 1 0,1-2 0,1 1 0,-1-1 0,1 0 0,13 7 0,-5-6 0,1 0 0,-1-2 0,1 0 0,0-1 0,0-1 0,0 0 0,0-1 0,0-1 0,1-1 0,17-2 0,601 1 0,-627 1 0,0 0 0,1 0 0,-1-1 0,0 0 0,0-1 0,0 0 0,0 0 0,0-1 0,-1 0 0,1-1 0,-1 0 0,0 0 0,0-1 0,0 0 0,-1 0 0,1-1 0,-1 0 0,9-10 0,18-19 0,-27 29 0,0 0 0,-1-1 0,0 1 0,0-1 0,-1 0 0,0-1 0,6-10 0,-3-2 0,-1 0 0,-1-1 0,-1 0 0,-1 0 0,0 0 0,-2 0 0,0-1 0,-2 1 0,0 0 0,-4-25 0,2 33 0,-1 0 0,0 1 0,-1 0 0,0-1 0,-1 2 0,0-1 0,-13-19 0,3 7 0,-2 0 0,-26-28 0,24 33 0,-1 0 0,0 2 0,-1 0 0,-1 1 0,-1 1 0,-1 1 0,-27-12 0,-33-15-1365,62 30-5461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3:04:18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1057 1 24575,'-18'20'0,"-6"7"0,-301 213 0,302-221 0,0 1 0,2 1 0,-26 33 0,-30 28 0,35-41 0,12-12 0,-42 32 0,50-43 0,1 2 0,0-1 0,2 2 0,-27 37 0,8-10 0,2-5 0,-54 46 0,83-81-124,1 0 0,0 0 0,0 1 0,1-1 0,0 1 0,0 1-1,1-1 1,0 1 0,1-1 0,-3 13 0,1-4-6702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3:04:21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24575,'1'5'0,"0"1"0,0-1 0,0 0 0,1 0 0,0 0 0,0 0 0,0 0 0,0 0 0,1 0 0,-1-1 0,1 1 0,1-1 0,-1 0 0,6 6 0,-4-5 0,0 1 0,-1-1 0,0 1 0,0 0 0,0 0 0,-1 1 0,5 12 0,-7-13 0,1 0 0,0 0 0,0 0 0,0 0 0,1 0 0,6 10 0,-8-15 0,1 1 0,-1-1 0,1 1 0,-1-1 0,1 0 0,0 0 0,0 0 0,-1 0 0,1 0 0,0 0 0,0 0 0,0-1 0,0 1 0,0 0 0,0-1 0,0 0 0,0 0 0,0 1 0,0-1 0,0 0 0,0 0 0,0-1 0,0 1 0,0 0 0,3-2 0,91-14 44,-51 9-749,57-15 1,-74 13-6122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5T14:07:21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1654 0 24575,'-31'0'0,"-398"10"0,-264 61 0,572-58-455,0-6 0,-137-9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5T14:07:22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 24575,'-16'29'0,"-2"-1"0,-1 0 0,-27 29 0,3-2 0,35-45 0,5-7 0,-1 1 0,1 0 0,1 0 0,-1 0 0,1 0 0,-4 8 0,6-10 0,0-1 0,0 0 0,-1 1 0,1-1 0,0 1 0,0-1 0,0 1 0,0-1 0,1 1 0,-1-1 0,0 0 0,1 1 0,-1-1 0,1 0 0,-1 1 0,1-1 0,0 0 0,-1 1 0,1-1 0,0 0 0,0 0 0,0 0 0,0 0 0,0 0 0,0 0 0,0 0 0,2 1 0,3 3 0,1-1 0,-1 0 0,1-1 0,-1 1 0,1-1 0,0-1 0,0 1 0,15 2 0,1-2 0,37 2 0,-46-5 0,1 0 0,-1 1 0,1 1 0,-1 1 0,1 0 0,26 10 0,-5 4-1365,-20-11-5461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15:15:14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2796 412 24575,'0'-11'0,"0"-1"0,-1 1 0,-4-21 0,4 27 0,-1 0 0,0 0 0,0 0 0,-1 1 0,1-1 0,-1 1 0,0-1 0,0 1 0,0 0 0,-6-5 0,-10-10 0,-1 2 0,-1 0 0,0 1 0,-1 1 0,-1 1 0,-31-13 0,-5 1 0,-90-24 0,121 43 0,0 1 0,-42-2 0,-2-1 0,-8 0 0,1 2 0,-151 9 0,187 3 0,0 1 0,-43 13 0,13-2 0,-1 2 0,-120 46 0,170-55 0,1 0 0,1 2 0,0 0 0,0 1 0,-33 29 0,28-14 0,1 1 0,2 2 0,1 0 0,-31 56 0,27-43 0,-157 272 0,165-285 0,2 1 0,0 0 0,3 2 0,-18 54 0,21-58 0,-1-1 0,-2 0 0,-1-1 0,-1-1 0,-37 48 0,25-36 0,-33 62 0,49-79 0,2 1 0,1 0 0,0 1 0,-9 46 0,6-20 0,-2 0 0,-2-1 0,-3 0 0,-25 47 0,21-47 0,-3 17 0,-24 92 0,8-22 0,27-94 0,1 0 0,3 0 0,1 1 0,-8 78 0,-5 88 0,2-34 0,11 391 0,11-459 0,3-34 0,3 1 0,25 103 0,-17-102 0,-2 2 0,2 78 0,-15-59 0,0-26 0,15 122 0,5-47 0,0 286 0,-21 553 0,4-941 0,2 0 0,2 0 0,17 63 0,6 31 0,11 151 0,-20-129 0,1 22 0,25 149 0,-37-287 0,2 0 0,2-1 0,32 69 0,74 112 0,-80-153 0,-12-23 0,-12-20 0,0 1 0,21 55 0,-14-18 0,3-1 0,63 113 0,-72-149 0,2 0 0,1-1 0,1-1 0,1-2 0,1 0 0,1-1 0,1-1 0,34 23 0,-22-23 0,0-1 0,1-1 0,1-2 0,0-2 0,2-2 0,-1-1 0,2-3 0,0-1 0,54 5 0,424 14 0,3-27 0,-298-2 0,-153 1 0,141-19 0,-185 14 0,-1-1 0,0-2 0,0 0 0,0-2 0,-1-1 0,-1-1 0,0-1 0,28-19 0,186-163 0,-110 85 0,-93 80 0,32-24 0,-3-3 0,67-75 0,-113 110 0,-2 0 0,0-1 0,-2-1 0,0-1 0,-2 0 0,-1-1 0,0 0 0,-2 0 0,-2-2 0,10-47 0,16-285 0,-30-7 0,-5 268 0,-21-462 0,-42-331 0,23 281 0,-1-58 0,-25-340 0,54 886 0,-64-476 0,-66-73 0,140 662 0,-345-1165 0,234 859 0,85 240 0,23 61 0,-1 0 0,-1 1 0,0 1 0,-1-1 0,0 1 0,-1 1 0,0 0 0,-1 0 0,-1 1 0,-25-19 0,-6 0 0,-92-47 0,96 57 0,-134-72-1365,133 73-5461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21.879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253 1 24575,'-4'0'0,"-6"0"0,-1 0 0,1 1 0,-16 2 0,22-2 0,-1 1 0,1-1 0,0 1 0,0 0 0,0 0 0,0 0 0,1 1 0,-1-1 0,0 1 0,-5 6 0,-7 8 0,0 1 0,1 0 0,1 1 0,-23 41 0,30-46 0,0 0 0,1 1 0,0-1 0,2 1 0,0 0 0,0 1 0,1-1 0,-1 24 0,4-33 0,0-1 0,1 0 0,0 1 0,0-1 0,0 0 0,0 0 0,1 0 0,-1 0 0,2 0 0,-1 0 0,0 0 0,1-1 0,5 7 0,-3-4 0,2 0 0,-1 0 0,1-1 0,0 0 0,0 0 0,1-1 0,9 5 0,12 4 0,0-1 0,1-1 0,45 10 0,-64-19 0,13 4-455,0-2 0,32 3 0,-30-6-6371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21:38:32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3229 1295 24575,'0'-45'0,"-2"0"0,-8-47 0,0 37 0,-2 1 0,-2 0 0,-3 0 0,-2 2 0,-34-66 0,18 62 0,-2 1 0,-2 1 0,-77-78 0,-42-13 0,158 145 0,-23-20 0,-2 1 0,0 1 0,-34-19 0,18 15 0,24 12 0,-1 1 0,0 0 0,0 1 0,-1 1 0,0 1 0,-22-5 0,35 10 0,-619-96 0,582 92 0,-1 2 0,1 1 0,-61 6 0,77 1 0,1 0 0,0 1 0,0 2 0,0 1 0,-41 20 0,8 2 0,-63 45 0,-41 45 0,-57 45 0,184-134 0,1 1 0,2 2 0,-50 68 0,22-16 0,-115 176 0,136-201 0,-52 61 0,76-101 0,0 1 0,-24 48 0,-16 57 0,28-63 0,19-42 0,1 0 0,1 1 0,0-1 0,2 2 0,-3 44 0,8 125 0,3-93 0,0-56 0,2-1 0,2 1 0,2-1 0,20 57 0,-12-43 0,15 96 0,-26-117 0,16 52 0,-13-57 0,-1 0 0,6 52 0,-12 60 0,-3-88 0,8 74 0,2-34 0,-7 142 0,0 5 0,3-203 0,1 0 0,3-1 0,13 41 0,-7-30 0,8 53 0,-17-72 0,1-1 0,20 54 0,32 53 0,-55-128 0,2 6 0,-1 0 0,-1 0 0,0 0 0,2 17 0,-3-12 0,10 31 0,2-7 0,14 41 0,42 87 0,70 122 0,-128-268 0,2 0 0,1-2 0,1 0 0,28 30 0,-18-22 0,-21-25 0,0 0 0,0-1 0,0 0 0,1 0 0,0-1 0,0 0 0,1 0 0,-1 0 0,1-1 0,16 6 0,-1-4 0,1 0 0,41 5 0,-62-11 0,91 19 0,0 3 0,98 38 0,-93-26 0,151 29 0,-169-49 0,1-4 0,129 1 0,-205-11 0,0 0 0,0 0 0,0-1 0,0 1 0,0-1 0,-1 0 0,1-1 0,0 0 0,0 0 0,-1 0 0,0 0 0,1-1 0,-1 0 0,0 0 0,0 0 0,0-1 0,-1 0 0,1 0 0,4-5 0,-7 7 0,93-108 0,-79 95 0,0 1 0,0 0 0,1 1 0,36-19 0,36-13 0,47-26 0,-112 56 0,0-1 0,-1 0 0,30-30 0,212-226 0,-191 193 0,-30 33 0,-1-2 0,51-77 0,-56 62 0,-3-1 0,53-137 0,-50 86 0,26-124 0,-54 184 0,-2 0 0,1-69 0,-10-115 0,-2 93 0,4 48 0,-4-137 0,-1 172 0,-20-108 0,-66-203 0,80 339 0,-14-51 0,-25-160 0,40 193 0,-2 0 0,-2 0 0,-22-54 0,-2-7 0,28 85 122,1 5-617,2 0-1,-7-47 0,12 54-6330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21:38:35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0 612 24575,'2'5'0,"-1"0"0,1 0 0,0 0 0,0-1 0,0 1 0,0-1 0,1 1 0,0-1 0,0 0 0,0 0 0,1 0 0,5 5 0,5 8 0,88 111 0,-94-118 0,-1 1 0,0 0 0,5 12 0,9 14 0,-21-36 0,1-1 0,-1 1 0,0 0 0,0-1 0,1 1 0,-1-1 0,1 0 0,-1 1 0,0-1 0,1 1 0,-1-1 0,1 0 0,-1 1 0,1-1 0,-1 0 0,1 1 0,-1-1 0,1 0 0,-1 0 0,1 1 0,0-1 0,-1 0 0,1 0 0,-1 0 0,1 0 0,-1 0 0,1 0 0,0 0 0,-1 0 0,1 0 0,-1 0 0,1 0 0,0 0 0,-1-1 0,1 1 0,-1 0 0,1-1 0,17-17 0,23-43 0,45-92 0,-64 112 0,43-85 0,77-211 0,-122 266 309,-12 44-1146,17-46 0,-20 61-5989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7T21:39:03.8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0,'698'13,"-7"42,-608-44,-2 0,150 2,-223-14,0 0,-1-1,1 0,0 0,-1-1,0 1,9-6,30-10,-32 15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7T21:39:05.5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1,'7'1,"0"0,0 0,0 1,0 0,0 1,8 3,15 5,8-1,0-2,1-1,45 1,123-5,-145-3,79-1,187 3,-1 26,-271-21,1-3,0-2,61-7,-1-10,-91 13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21:39:47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62 24575,'1'-2'0,"0"0"0,0 1 0,1-1 0,-1 1 0,0-1 0,1 1 0,-1 0 0,1-1 0,-1 1 0,1 0 0,0 0 0,-1 0 0,1 0 0,0 0 0,0 0 0,-1 1 0,5-2 0,2-2 0,3-1 0,0-1 0,0 2 0,0-1 0,0 2 0,1-1 0,0 2 0,15-3 0,-22 5 0,0 0 0,-1 0 0,1 0 0,0 0 0,-1 1 0,1-1 0,0 1 0,-1 1 0,1-1 0,-1 1 0,1-1 0,-1 1 0,0 0 0,0 1 0,0-1 0,0 1 0,0 0 0,0 0 0,-1 0 0,1 0 0,3 6 0,-4-5 0,0 1 0,-1-1 0,1 1 0,-1 0 0,0 0 0,-1 0 0,1 0 0,-1 0 0,0 0 0,0 0 0,0 6 0,0 11 0,-3 30 0,1-21 0,0-18 0,0 0 0,0 0 0,-2 0 0,0 0 0,0-1 0,-1 0 0,0 1 0,-1-1 0,-9 14 0,4-9 0,-1-1 0,0 0 0,-1-1 0,-1 0 0,-22 19 0,-82 80 0,112-109-76,0 1 1,0-1-1,0 1 0,1 0 0,0 1 0,0-1 0,1 1 0,0 0 1,0 0-1,0 0 0,1 0 0,0 0 0,0 0 0,1 1 1,0-1-1,1 0 0,-1 10 0,5 1-6750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21:39:49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37 24575,'0'13'0,"0"-18"0,1-11 0,4 25 0,-2-13 0,-6-2 0,2 6 0,0 0 0,0 0 0,1 0 0,-1 0 0,0 0 0,1 0 0,-1 0 0,0 1 0,1-1 0,-1 0 0,0 0 0,1 1 0,-1-1 0,0 0 0,1 1 0,-1-1 0,0 2 0,-2 0 0,0 0 0,1 0 0,0 1 0,0-1 0,-1 1 0,1 0 0,1 0 0,-1 0 0,0 0 0,1 0 0,0 0 0,-1 0 0,1 0 0,0 1 0,1-1 0,-1 0 0,1 1 0,-1-1 0,1 0 0,0 1 0,1 5 0,-1-8 0,0 0 0,0-1 0,0 1 0,0-1 0,0 1 0,0-1 0,0 1 0,0 0 0,1-1 0,-1 1 0,0-1 0,0 1 0,0-1 0,1 1 0,-1-1 0,0 1 0,1-1 0,-1 0 0,0 1 0,2 0 0,5-5 0,6-19 0,-11 16 0,0 0 0,-1 0 0,0 0 0,0 0 0,0-12 0,-1 17 0,-1 0 0,1 0 0,0 0 0,0 0 0,-1 0 0,0 0 0,1 0 0,-1 0 0,0 0 0,0 0 0,-1-2 0,1 4 0,1-1 0,-1 0 0,0 0 0,0 1 0,1-1 0,-1 1 0,0-1 0,0 0 0,0 1 0,0 0 0,0-1 0,0 1 0,0 0 0,0-1 0,0 1 0,0 0 0,0 0 0,0 0 0,0 0 0,0 0 0,0 0 0,0 0 0,-1 0 0,0 1 0,1-1 0,-1 1 0,1-1 0,-1 1 0,1 0 0,0 0 0,0 0 0,-1 0 0,1 0 0,0 0 0,0 0 0,0 0 0,0 0 0,0 1 0,0-1 0,0 0 0,0 0 0,1 1 0,-1-1 0,0 1 0,1-1 0,-1 1 0,1-1 0,0 1 0,-1-1 0,1 1 0,0-1 0,0 3 0,0-2 0,-1 1 0,1 0 0,0 0 0,0 0 0,0-1 0,1 1 0,-1 0 0,1 0 0,-1-1 0,1 1 0,0 0 0,0-1 0,0 1 0,0 0 0,2 2 0,-2-4-80,0 0 0,0 0-1,0 0 1,1 0 0,-1 0-1,0-1 1,0 1 0,1 0-1,-1-1 1,1 1 0,-1 0 0,0-1-1,1 0 1,-1 1 0,1-1-1,2 0 1,7-1-6746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7T21:44:58.1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0,'24'0,"16"2,38 6,-39-2,44-1,2252-6,-1330 1,-835 10,-2 1,1778-12,-1929 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7T21:45:06.1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2,'2154'0,"-1856"20,-63-1,387-15,-331-6,1230 2,-1491-2,41-6,17-2,-57 9,165-11,-61 3,-106 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5T14:24:05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1481 1 24575,'-68'0'0,"-1"4"0,1 3 0,-87 19 0,0 17 0,-264 109 0,378-132 0,1 1 0,-54 39 0,21-13 0,66-42 0,-16 10 0,0-1 0,-2-1 0,0-1 0,-49 16 0,10-4 281,25-8-1927,21-10-5180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5T14:24:07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24575,'2'3'0,"1"0"0,-1 0 0,0 1 0,0-1 0,0 1 0,-1-1 0,1 1 0,-1-1 0,0 1 0,0 0 0,1 7 0,2 47 0,-4-45 0,2 30 0,-3 0 0,-10 82 0,10-120 0,0-1 0,1 1 0,-1-1 0,1 1 0,0 0 0,0-1 0,1 1 0,-1-1 0,1 1 0,0-1 0,1 1 0,-1-1 0,1 0 0,-1 0 0,1 1 0,1-1 0,-1-1 0,6 8 0,-4-6 0,0-1 0,1 0 0,0 0 0,-1 0 0,2-1 0,-1 0 0,0 0 0,1 0 0,-1-1 0,1 1 0,0-1 0,0-1 0,11 3 0,89 7 0,-75-9 0,-1 1 0,0 1 0,43 13 0,-54-12-1365,-3 0-5461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22.852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31 0 24575,'-3'3'0,"1"0"0,0 0 0,0 0 0,0 0 0,1 1 0,-1-1 0,1 0 0,0 1 0,0-1 0,0 1 0,-1 4 0,-3 44 0,4-39 0,-3 51 0,6 103 0,-2-164 0,0-1 0,1 1 0,0 0 0,-1 0 0,1 0 0,0-1 0,1 1 0,-1 0 0,0-1 0,1 1 0,-1-1 0,1 1 0,0-1 0,0 0 0,0 0 0,0 0 0,0 0 0,0 0 0,1 0 0,-1-1 0,1 1 0,-1-1 0,1 1 0,-1-1 0,1 0 0,0 0 0,0 0 0,0-1 0,-1 1 0,6 0 0,10 1 0,0-1 0,-1-1 0,1 0 0,20-4 0,-2 1 0,33 1-1365,-41 2-5461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40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24575,'3515'0'-2468,"-3462"0"2269,491 16-1104,-429-4-2918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41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24575,'39'3'0,"0"1"0,0 2 0,0 2 0,42 13 0,-30-7 0,435 134 0,-479-145 0,1 0 0,-1 0 0,1 1 0,-1 0 0,0 0 0,10 8 0,-16-11 0,0 0 0,0 0 0,0 0 0,-1 0 0,1 0 0,0 0 0,0 0 0,-1 1 0,1-1 0,0 0 0,-1 0 0,1 1 0,-1-1 0,0 0 0,1 0 0,-1 1 0,0-1 0,0 2 0,0-1 0,-1 0 0,1 0 0,-1-1 0,0 1 0,1 0 0,-1-1 0,0 1 0,0-1 0,0 1 0,0-1 0,0 1 0,-1-1 0,1 0 0,0 1 0,-1-1 0,1 0 0,-3 2 0,-51 33-9,-64 33 0,51-31-1338,35-19-5479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42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24575,'0'10'0,"0"12"0,0 8 0,0 3 0,0 1 0,0 0 0,0-2 0,0-1 0,0-1 0,0-5-8191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43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1 475 24575,'1'0'0,"-1"-1"0,1 1 0,0-1 0,0 1 0,-1-1 0,1 0 0,0 1 0,-1-1 0,1 1 0,0-1 0,-1 0 0,1 0 0,-1 1 0,1-1 0,-1 0 0,0 0 0,1 0 0,-1 0 0,0 0 0,1 1 0,-1-1 0,0 0 0,0 0 0,0 0 0,0-1 0,4-28 0,-4 29 0,1-45 0,-7-64 0,-1-1 0,7 108 0,0 1 0,0 0 0,0 0 0,0-1 0,0 1 0,0 0 0,0-1 0,1 1 0,-1 0 0,1 0 0,0 0 0,-1 0 0,1-1 0,0 1 0,0 0 0,1 1 0,-1-1 0,3-3 0,-3 4 0,1 1 0,0-1 0,0 1 0,0 0 0,0 0 0,0-1 0,0 1 0,-1 1 0,1-1 0,0 0 0,0 0 0,0 1 0,0-1 0,0 1 0,-1-1 0,1 1 0,0 0 0,0 0 0,-1 0 0,1 0 0,-1 0 0,3 1 0,23 16 0,-1 2 0,0 0 0,39 40 0,-2-2 0,-59-54 0,1 0 0,0 0 0,-1-1 0,1 0 0,1 0 0,-1 0 0,0-1 0,1 0 0,-1 0 0,1 0 0,0 0 0,0-1 0,-1 0 0,1-1 0,11 1 0,-13-1 0,0-1 0,0 0 0,0 0 0,0 0 0,0 0 0,-1-1 0,1 1 0,-1-1 0,1 0 0,-1 0 0,1 0 0,-1-1 0,0 1 0,0-1 0,0 0 0,-1 0 0,1 0 0,-1 0 0,1 0 0,-1 0 0,0-1 0,0 1 0,0-1 0,1-5 0,1-2 6,-1 0-1,0 0 0,0 0 1,-2-1-1,1 1 1,-1-13-1,-4-74-188,0 45-1037,2 23-5606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44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0 24575,'-3'0'0,"0"0"0,-1 1 0,1-1 0,0 1 0,0-1 0,-1 1 0,1 0 0,0 1 0,0-1 0,0 0 0,0 1 0,0 0 0,0-1 0,1 1 0,-6 4 0,4-1 0,0 0 0,0-1 0,1 1 0,-1 1 0,1-1 0,0 0 0,0 1 0,-2 5 0,-1 8 0,1-1 0,1 1 0,0 0 0,-1 30 0,3-35 0,2 0 0,-1 0 0,2 0 0,0 0 0,0 0 0,5 16 0,-4-25 0,-1-1 0,1 1 0,0-1 0,0 0 0,0 0 0,1 0 0,-1 0 0,1 0 0,0 0 0,0-1 0,1 1 0,-1-1 0,1 0 0,-1 0 0,1 0 0,0 0 0,0-1 0,1 0 0,-1 1 0,0-2 0,8 4 0,43 5-1365,-30-9-5461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44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47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24575,'0'5'0,"5"1"0,-4 1 0,4-2 0,5-2 0,1 0-8191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49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388 24 24575,'-6'0'0,"0"-1"0,0 0 0,0 0 0,0-1 0,-6-2 0,-18-4 0,4 5 0,-1 1 0,1 1 0,-1 1 0,1 1 0,-1 1 0,1 2 0,0 1 0,-27 8 0,50-12 0,0 0 0,0 0 0,0 1 0,0-1 0,0 1 0,0-1 0,0 1 0,1 0 0,-1 0 0,1 0 0,-1 0 0,1 1 0,0-1 0,0 1 0,0-1 0,0 1 0,0 0 0,-2 6 0,3-7 0,1 0 0,0 0 0,-1 1 0,1-1 0,0 0 0,0 1 0,0-1 0,0 0 0,1 0 0,-1 1 0,1-1 0,-1 0 0,1 0 0,0 1 0,0-1 0,0 0 0,0 0 0,0 0 0,0 0 0,1 0 0,-1-1 0,1 1 0,-1 0 0,1-1 0,0 1 0,-1-1 0,3 2 0,13 9 0,0-1 0,1-1 0,0 0 0,31 11 0,-32-15 0,0 1 0,-1 1 0,1 1 0,-2 0 0,1 1 0,21 18 0,-11-2 0,0 0 0,38 55 0,-62-79 0,-1-1 0,0 1 0,0 0 0,0 0 0,0-1 0,0 1 0,0 0 0,0 0 0,0 0 0,-1 0 0,1 0 0,-1 0 0,0 0 0,1 0 0,-1 0 0,0 0 0,0 0 0,0 0 0,0 0 0,-1 0 0,1 0 0,-1 0 0,1 0 0,-1 0 0,0 0 0,1 0 0,-3 3 0,0-2 0,1-1 0,-1 0 0,0 0 0,1 0 0,-1 0 0,0-1 0,0 1 0,-1-1 0,1 0 0,0 1 0,0-2 0,0 1 0,-1 0 0,1-1 0,-1 1 0,-3-1 0,-96 10-1365,70-6-5461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50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24575,'0'4'0,"0"12"0,-5 8 0,-1 4 0,0 8 0,1 1 0,2 5 0,0 0 0,2 3 0,1-3 0,0-2 0,5 0 0,1 0 0,6-8 0,4-10 0,5-7 0,4-8 0,-3-4-8191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50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24575,'5'0'0,"11"-4"0,12-3 0,16 1 0,15-4 0,7 0 0,2 2 0,-6 2 0,-14 1-8191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23.854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91 144 24575,'-1'-6'0,"1"0"0,-1-1 0,0 1 0,0 0 0,-1 0 0,1 0 0,-4-7 0,5 12 0,-1 0 0,1 0 0,-1 1 0,1-1 0,-1 0 0,1 0 0,-1 1 0,1-1 0,-1 0 0,0 1 0,1-1 0,-1 0 0,0 1 0,1-1 0,-1 1 0,0-1 0,0 1 0,0 0 0,1-1 0,-1 1 0,0 0 0,-1-1 0,0 1 0,1 1 0,0-1 0,-1 1 0,1-1 0,-1 1 0,1-1 0,0 1 0,0 0 0,-1 0 0,1-1 0,0 1 0,0 0 0,0 0 0,0 0 0,0 0 0,0 1 0,0-1 0,0 0 0,0 2 0,-4 4 0,0 1 0,1 0 0,1 0 0,-1 0 0,1 0 0,0 0 0,1 1 0,0-1 0,0 1 0,1-1 0,0 1 0,1 0 0,0-1 0,0 1 0,1 0 0,3 15 0,-3-17 0,1-1 0,-1 0 0,1 0 0,1 0 0,-1 0 0,1 0 0,0 0 0,0-1 0,1 1 0,0-1 0,0 0 0,0 0 0,0 0 0,1-1 0,0 0 0,0 0 0,0 0 0,0 0 0,1-1 0,-1 0 0,1 0 0,0 0 0,7 2 0,-6-3 0,0-1 0,-1 1 0,1-1 0,0-1 0,0 1 0,0-1 0,-1 0 0,1-1 0,0 0 0,0 0 0,-1 0 0,1-1 0,9-3 0,-11 3 0,0-1 0,-1 1 0,1-1 0,-1 0 0,0 0 0,0 0 0,0-1 0,-1 1 0,1-1 0,-1 0 0,0 0 0,1 0 0,-2-1 0,1 1 0,-1-1 0,1 1 0,-1-1 0,2-7 0,-2 1 0,1 0 0,-2 1 0,1-1 0,-2 0 0,1 0 0,-1 0 0,-1 0 0,0 0 0,-1 0 0,0 0 0,0 1 0,-1-1 0,-1 1 0,0-1 0,0 1 0,-1 0 0,-9-14 0,10 18 0,0 0 0,0 1 0,-1-1 0,1 1 0,-1 0 0,0 0 0,-1 1 0,1 0 0,-1-1 0,0 2 0,0-1 0,0 1 0,0 0 0,-1 0 0,1 1 0,-1 0 0,0 0 0,1 0 0,-1 1 0,0 0 0,0 0 0,0 1 0,0 0 0,0 0 0,0 1 0,0 0 0,0 0 0,-9 3 0,13-3 7,-1 0 0,1 0-1,0 0 1,0 1 0,0-1-1,0 1 1,0 0-1,1 0 1,-1 0 0,0 0-1,1 1 1,-1-1 0,1 1-1,0-1 1,0 1 0,0 0-1,-2 4 1,1-1-193,1 0 1,0 1-1,0-1 0,0 1 1,1-1-1,0 1 1,0 11-1,0 7-6640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52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147 567 24575,'1'-8'0,"-1"-1"0,-1 0 0,0 0 0,0 1 0,0-1 0,-1 0 0,-5-11 0,6 18 0,0 0 0,0 0 0,0 0 0,-1 0 0,1 0 0,-1 0 0,1 0 0,-1 1 0,0-1 0,0 1 0,1-1 0,-1 1 0,0 0 0,0-1 0,-1 1 0,1 0 0,0 0 0,0 1 0,0-1 0,-1 0 0,1 1 0,0-1 0,-1 1 0,1 0 0,0 0 0,-1 0 0,1 0 0,0 0 0,-1 1 0,1-1 0,0 0 0,-4 2 0,2 0 0,0-1 0,1 1 0,0-1 0,-1 1 0,1 0 0,0 0 0,0 0 0,0 1 0,0-1 0,0 1 0,0 0 0,1 0 0,0 0 0,-1 0 0,1 0 0,0 0 0,0 1 0,1-1 0,-1 0 0,1 1 0,0 0 0,-2 4 0,2-2 0,-1 0 0,1 1 0,0-1 0,0 1 0,0-1 0,1 1 0,0-1 0,1 1 0,-1-1 0,1 1 0,0-1 0,3 9 0,-2-12 0,0 0 0,0 0 0,0 0 0,1 0 0,-1 0 0,1-1 0,-1 1 0,1-1 0,0 0 0,0 1 0,0-1 0,0-1 0,0 1 0,1 0 0,-1-1 0,1 0 0,-1 0 0,1 0 0,-1 0 0,1 0 0,-1-1 0,1 1 0,0-1 0,-1 0 0,5-1 0,2 1 0,0 0 0,0-1 0,0 0 0,0-1 0,0 0 0,0-1 0,-1 0 0,11-5 0,-15 5 0,1 0 0,-1-1 0,0 0 0,0 0 0,-1 0 0,1-1 0,-1 1 0,0-1 0,0 0 0,0 0 0,-1-1 0,0 1 0,0-1 0,0 0 0,0 1 0,-1-1 0,0 0 0,-1-1 0,1 1 0,0-8 0,0-10 0,0 0 0,-1 0 0,-5-47 0,1 50 0,-1 0 0,-1 1 0,-1 0 0,0 0 0,-1 0 0,-2 1 0,-16-30 0,8 20 0,-2 1 0,-1 1 0,-44-47 0,60 70 0,0 0 0,0 1 0,0-1 0,-1 1 0,0 0 0,1 0 0,-1 0 0,-6-2 0,10 5 0,0 0 0,0-1 0,0 1 0,0 0 0,0 0 0,0 0 0,1 0 0,-1 0 0,0 0 0,0 0 0,0 0 0,0 0 0,0 0 0,0 0 0,1 1 0,-1-1 0,0 0 0,0 1 0,0-1 0,0 1 0,-1 0 0,1 0 0,0 1 0,0-1 0,0 0 0,1 1 0,-1-1 0,0 1 0,1-1 0,-1 1 0,1 0 0,-1-1 0,1 1 0,0 0 0,-1-1 0,1 1 0,0 0 0,0 1 0,1 9 0,-1 0 0,2-1 0,-1 1 0,2-1 0,-1 0 0,9 20 0,33 64 0,22 22-682,113 151-1,-134-209-6143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53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203 114 24575,'0'-5'0,"-1"-1"0,0 1 0,0 0 0,-1 0 0,0-1 0,0 1 0,0 0 0,0 0 0,-1 1 0,0-1 0,0 0 0,0 1 0,-1 0 0,1 0 0,-1 0 0,0 0 0,0 0 0,-1 1 0,1 0 0,-10-6 0,12 8 0,-1-1 0,0 0 0,0 1 0,0-1 0,0 1 0,0 0 0,0 0 0,0 0 0,0 1 0,0-1 0,0 1 0,0 0 0,-1 0 0,1 0 0,0 0 0,0 0 0,0 0 0,-1 1 0,1 0 0,0 0 0,0 0 0,0 0 0,0 0 0,0 0 0,0 1 0,1-1 0,-1 1 0,0 0 0,1 0 0,-1 0 0,1 0 0,0 1 0,0-1 0,0 0 0,0 1 0,-2 2 0,0 4 0,-1 1 0,1-1 0,1 0 0,0 1 0,1 0 0,-1 0 0,2 0 0,-2 12 0,2 9 0,2 42 0,0-64 0,0 0 0,1 0 0,0 0 0,0 0 0,1 0 0,0 0 0,1-1 0,0 1 0,0-1 0,1 0 0,0 0 0,0-1 0,0 0 0,1 1 0,13 10 0,-13-13 0,-1 0 0,1-1 0,0 0 0,1 0 0,-1 0 0,1-1 0,0 0 0,-1 0 0,1-1 0,0 0 0,1 0 0,-1-1 0,0 0 0,0 0 0,1 0 0,-1-1 0,1 0 0,-1-1 0,0 0 0,9-1 0,-13 1 0,1 0 0,0 0 0,-1-1 0,1 1 0,-1-1 0,0 0 0,1 0 0,-1 0 0,0 0 0,0 0 0,0-1 0,-1 1 0,1-1 0,-1 0 0,1 0 0,-1 0 0,0 0 0,0 0 0,0 0 0,0-1 0,-1 1 0,1-1 0,-1 1 0,0-1 0,0 1 0,0-1 0,-1 0 0,1 0 0,-1 1 0,0-8 0,0 0 0,-1 0 0,0 0 0,-1 1 0,0-1 0,-1 0 0,0 1 0,0 0 0,-1-1 0,-9-14 0,-2-1-273,-2 1 0,-1 0 0,-1 1 0,-22-21 0,5 10-6553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53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289 334 24575,'0'-36'0,"1"9"0,-1-1 0,-1 0 0,-1 1 0,-11-47 0,12 68 0,-1 0 0,0 0 0,0 0 0,-1 0 0,0 1 0,0-1 0,0 1 0,-1-1 0,1 1 0,-1 0 0,-1 0 0,1 1 0,-1-1 0,1 1 0,-1 0 0,0 0 0,-1 1 0,1-1 0,-1 1 0,0 1 0,1-1 0,-1 1 0,0 0 0,0 0 0,-13-2 0,16 4 0,-1 0 0,1 0 0,0 0 0,0 0 0,0 0 0,-1 1 0,1 0 0,0-1 0,0 1 0,0 1 0,0-1 0,0 0 0,0 1 0,0-1 0,1 1 0,-1 0 0,0 0 0,1 0 0,0 0 0,-1 0 0,1 1 0,0-1 0,0 1 0,-2 3 0,-3 5 0,0 0 0,1 1 0,0 0 0,-6 20 0,1 2 0,2 1 0,2 0 0,1 1 0,-2 54 0,12 145 0,-3-222 17,0-1 0,1 0 1,0 0-1,1 0 0,0-1 0,8 19 0,-9-26-82,0-1 1,0 1-1,0 0 1,0-1-1,1 1 1,-1-1-1,1 0 0,0 0 1,0 0-1,1 0 1,-1-1-1,0 1 1,1-1-1,0 0 0,-1 0 1,1 0-1,0 0 1,0-1-1,0 1 1,0-1-1,0 0 1,5 0-1,4 0-6761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54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24575,'5'0'0,"6"0"0,12 0 0,5 0 0,9 0 0,7 0 0,6-4 0,-2-8 0,-2 0 0,-11 1-8191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55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24575,'3'4'0,"-1"0"0,1 0 0,-1 1 0,0-1 0,0 1 0,0-1 0,-1 1 0,1 0 0,-1 0 0,0 0 0,0 6 0,4 16 0,9 18 0,44 182 0,11 69 0,-13-65 0,-52-215 102,-2-24-1569,-2-13-5359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55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24575,'0'4'0,"5"3"0,11-1 0,12-1 0,12-2 0,8-1 0,1-1 0,1 0 0,7-6 0,4-1 0,-5-1 0,-6 2 0,-8 1 0,-5 2 0,-9 1-8191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57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394 3 24575,'-42'-1'0,"15"0"0,0 1 0,0 1 0,-44 8 0,64-8 0,1 0 0,0 1 0,0 0 0,0 0 0,0 1 0,0-1 0,0 1 0,0 1 0,1-1 0,0 1 0,0 0 0,0 0 0,0 0 0,0 1 0,1 0 0,0 0 0,0 0 0,0 0 0,1 1 0,-5 9 0,-1 5 0,-4 12 0,0 0 0,-8 34 0,13-31 0,0-6 0,2 1 0,-3 38 0,8-58 0,1 1 0,1 0 0,0-1 0,0 1 0,1 0 0,0-1 0,1 0 0,0 1 0,1-1 0,5 11 0,-4-12 0,0 0 0,1 0 0,0 0 0,0-1 0,1 1 0,0-1 0,1-1 0,0 0 0,0 0 0,0 0 0,10 5 0,-4-5 0,-1 0 0,1-1 0,0 0 0,0-1 0,1-1 0,-1 0 0,17 2 0,3-3 0,1-1 0,-1-2 0,0-1 0,0-1 0,0-2 0,40-11 0,-38 5-1365,-6 0-5461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58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0 24575,'-11'0'0,"0"0"0,0 1 0,0 0 0,1 1 0,-1 0 0,0 0 0,-19 9 0,24-8 0,0 0 0,0 1 0,0 0 0,0 0 0,1 1 0,0-1 0,0 1 0,0 0 0,1 1 0,-1-1 0,1 1 0,0 0 0,-4 8 0,-5 12 0,0 1 0,2 0 0,1 1 0,1 0 0,-8 42 0,15-56 0,0 1 0,1-1 0,0 0 0,1 1 0,1-1 0,0 0 0,1 0 0,1 0 0,0 0 0,1 0 0,0 0 0,1-1 0,9 18 0,-7-21 0,0 0 0,0 0 0,1-1 0,0 0 0,0-1 0,1 1 0,1-1 0,-1-1 0,1 0 0,0 0 0,20 9 0,11 2 0,80 24 0,-76-28 0,-37-11 0,94 26 0,-91-27 0,-1 0 0,1 0 0,-1-1 0,1-1 0,-1 0 0,1 0 0,18-4 0,-26 4-68,-1-1 0,0 0-1,1 0 1,-1 0 0,0 0 0,1 0-1,-1 0 1,0-1 0,0 1 0,0-1-1,0 1 1,0-1 0,0 0 0,-1 0-1,1 0 1,-1 0 0,1 0-1,-1 0 1,2-3 0,7-20-6758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4:03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24575,'-1'11'0,"0"0"0,0 0 0,-2 0 0,1 0 0,-6 15 0,-5 16 0,1 23 0,3 0 0,-1 68 0,10 135 0,1-150 0,1 519 0,1-524 0,-1-97 0,0 0 0,1 0 0,0 0 0,12 29 0,-14-41-136,1 0-1,0-1 1,0 1-1,0 0 1,1-1-1,-1 1 1,1-1-1,0 0 0,5 5 1,5 0-6690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4:04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0 176 24575,'1'-1'0,"-1"0"0,1 0 0,-1 0 0,1 0 0,0 0 0,-1 1 0,1-1 0,0 0 0,0 0 0,-1 0 0,1 1 0,0-1 0,0 1 0,0-1 0,0 0 0,0 1 0,0 0 0,0-1 0,0 1 0,0-1 0,0 1 0,2 0 0,5-4 0,28-16 0,44-32 0,-45 28 0,42-23 0,-74 45 0,1 0 0,0 1 0,0-1 0,0 1 0,0-1 0,0 1 0,0 0 0,0 1 0,1-1 0,-1 1 0,0-1 0,0 1 0,1 1 0,-1-1 0,0 1 0,0-1 0,0 1 0,5 2 0,-4-1 0,1 1 0,-1 1 0,0-1 0,0 1 0,0 0 0,-1 0 0,1 0 0,-1 1 0,0-1 0,0 1 0,5 9 0,22 37-455,-2 0 0,23 59 0,-38-76-6371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24.793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0 24575,'1'0'0,"0"1"0,0-1 0,0 1 0,0-1 0,0 1 0,0-1 0,0 1 0,0 0 0,0-1 0,0 1 0,0 0 0,-1 0 0,1 0 0,0 0 0,0 0 0,-1 0 0,1 0 0,-1 0 0,1 0 0,-1 0 0,1 0 0,-1 1 0,13 33 0,-9-22 0,1 1 0,11 31 0,2-1 0,1-1 0,26 40 0,-38-71 0,1-1 0,0 0 0,1 0 0,0-1 0,0 0 0,1-1 0,1 0 0,-1-1 0,1 0 0,1 0 0,-1-1 0,1-1 0,1 0 0,-1 0 0,18 4 0,-23-8 0,1 0 0,-1-1 0,1 0 0,0-1 0,-1 1 0,1-1 0,0-1 0,0 1 0,-1-1 0,1-1 0,-1 1 0,1-2 0,8-2 0,-11 3 0,0-1 0,-1 1 0,1-1 0,-1 0 0,0 0 0,0 0 0,0-1 0,0 1 0,0-1 0,-1 0 0,1 0 0,-1-1 0,0 1 0,-1-1 0,1 1 0,-1-1 0,0 0 0,0 0 0,0 0 0,1-5 0,-1 0-1,-1 0 0,0 0-1,0 0 1,-1 0 0,0 0-1,-1 0 1,0 1 0,-1-1-1,-2-10 1,-5-9 47,-20-45-1,17 47-766,-14-52-1,20 52-6104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4:05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24575,'0'9'0,"0"9"0,0 5 0,0 9 0,0 3 0,0-3-8191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4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1 458 24575,'8'-17'0,"-1"0"0,0 0 0,-2-1 0,0 0 0,3-20 0,6-92 0,-9 75 0,-5 49 0,1 1 0,-1-1 0,2 0 0,-1 1 0,1-1 0,0 1 0,4-10 0,-5 14 0,-1 0 0,0 1 0,1-1 0,-1 0 0,1 1 0,-1-1 0,1 1 0,0-1 0,-1 1 0,1-1 0,0 1 0,-1-1 0,1 1 0,0 0 0,-1-1 0,1 1 0,0 0 0,0 0 0,0-1 0,-1 1 0,1 0 0,0 0 0,1 0 0,0 0 0,-1 1 0,1-1 0,0 1 0,-1 0 0,1 0 0,0 0 0,-1 0 0,1 0 0,-1 0 0,1 0 0,-1 0 0,0 0 0,0 1 0,1-1 0,0 2 0,21 28 0,-1 1 0,30 58 0,-36-58 0,2-1 0,1-1 0,1-1 0,24 26 0,-43-53 0,1-1 0,-1 0 0,0 1 0,1-1 0,-1 0 0,0 0 0,1 0 0,0 0 0,-1 0 0,1 0 0,0 0 0,-1 0 0,1-1 0,0 1 0,0-1 0,-1 1 0,1-1 0,0 0 0,0 1 0,3-1 0,-4-1 0,1 1 0,0-1 0,0 0 0,-1 0 0,1 1 0,0-1 0,-1 0 0,1 0 0,-1-1 0,1 1 0,-1 0 0,0 0 0,1-1 0,-1 1 0,0-1 0,2-2 0,1-5 0,0 1 0,0-1 0,0 1 0,-1-1 0,-1-1 0,4-16 0,0-37-133,-3 0 0,-4-65-1,0 82-831,0-2-5861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4:07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19 24575,'-1'-1'0,"1"0"0,0 0 0,-1 0 0,1 0 0,-1 0 0,1 0 0,-1 0 0,1 0 0,-1 1 0,0-1 0,0 0 0,1 0 0,-1 0 0,0 1 0,0-1 0,0 0 0,0 1 0,0-1 0,0 1 0,0-1 0,0 1 0,0 0 0,0-1 0,0 1 0,0 0 0,0 0 0,0-1 0,0 1 0,0 0 0,0 0 0,0 0 0,-1 1 0,1-1 0,-1 0 0,-41 4 0,35-2 0,0 0 0,0 0 0,0 0 0,0 1 0,0 0 0,0 1 0,0 0 0,1 0 0,-11 8 0,14-8 0,1-1 0,-1 1 0,1 0 0,0 0 0,0 0 0,0 1 0,1-1 0,-1 1 0,1-1 0,0 1 0,0 0 0,1 0 0,0 0 0,-1 0 0,2 0 0,-1 0 0,0 7 0,1 0 0,0 1 0,1 0 0,0 0 0,1 0 0,0-1 0,1 1 0,1-1 0,0 0 0,1 0 0,0 0 0,0 0 0,1-1 0,1 0 0,0 0 0,1-1 0,11 13 0,-7-11 0,-1 0 0,2-1 0,0-1 0,0 0 0,1-1 0,0 0 0,0-1 0,1-1 0,0 0 0,0-1 0,1-1 0,20 5 0,-22-6-114,0-1 1,1-1-1,-1 0 0,1-1 0,-1-1 1,1 0-1,0-1 0,-1 0 0,1-1 1,-1-1-1,16-4 0,-2-7-6712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4:07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4:09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24575,'0'5'0,"0"6"0,0 6 0,0 6 0,0 2 0,0 3 0,0 1 0,0 1 0,0-1 0,0 5 0,0 1 0,0 0 0,5-6 0,2-9-8191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4:10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24575,'-1'89'0,"3"99"0,-1-180 0,-1-1 0,1 1 0,1-1 0,0 0 0,0 1 0,0-1 0,1 0 0,0 0 0,0 0 0,1-1 0,-1 1 0,10 10 0,-9-12 0,1-1 0,-1 1 0,1-1 0,0-1 0,0 1 0,1-1 0,-1 1 0,1-2 0,0 1 0,-1 0 0,1-1 0,0 0 0,1-1 0,-1 0 0,12 2 0,12-1 60,37-1 0,-58-1-225,0-1 0,0 0 0,-1 0 0,1-1 0,0 0 0,-1-1 0,0 1 0,15-9 0,-3-2-6661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4:10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24575,'5'0'0,"12"0"0,6 0 0,6 0 0,1 0 0,1 0 0,1 0 0,-6 0-8191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4:11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24575,'5'0'0,"6"0"0,6 0 0,5 0 0,3 0 0,3 0 0,1 0 0,1 0 0,-1 0 0,0 0 0,0 0 0,0 0 0,-5 0-8191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4:12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3 121 24575,'-1'52'0,"0"-22"0,1-1 0,7 56 0,-7-83 0,0 0 0,0-1 0,0 1 0,1 0 0,-1-1 0,1 1 0,-1 0 0,1-1 0,-1 1 0,1-1 0,0 1 0,0-1 0,0 1 0,1 1 0,-1-4 0,-1 1 0,1-1 0,-1 1 0,1-1 0,-1 1 0,1-1 0,-1 1 0,0-1 0,1 0 0,-1 1 0,1-1 0,-1 0 0,0 1 0,0-1 0,0 0 0,1 1 0,-1-1 0,0 0 0,0 0 0,0 1 0,0-2 0,6-54 0,-6-38 0,2-22 0,-2 113 0,0 0 0,1 1 0,-1-1 0,1 0 0,-1 1 0,1-1 0,0 0 0,0 1 0,0-1 0,0 1 0,1 0 0,-1-1 0,1 1 0,-1 0 0,1 0 0,0 0 0,0 0 0,0 0 0,0 0 0,0 1 0,0-1 0,0 1 0,1-1 0,-1 1 0,0 0 0,1 0 0,-1 0 0,1 0 0,0 0 0,-1 0 0,1 1 0,0 0 0,-1-1 0,1 1 0,0 0 0,-1 0 0,1 0 0,0 1 0,0-1 0,2 2 0,2-1 0,-1 0 0,0 0 0,0 1 0,0 0 0,0 0 0,0 1 0,0 0 0,-1 0 0,1 0 0,-1 1 0,0-1 0,0 1 0,0 1 0,0-1 0,-1 1 0,6 7 0,-8-10 0,-1-1 0,0 1 0,0 0 0,0 1 0,0-1 0,0 0 0,0 0 0,-1 0 0,1 0 0,-1 1 0,1-1 0,-1 0 0,0 1 0,0-1 0,0 0 0,0 0 0,0 1 0,-1-1 0,1 0 0,-1 0 0,1 1 0,-1-1 0,0 0 0,0 0 0,0 0 0,-2 4 0,-2 0 0,-1 0 0,1-1 0,-1 0 0,0 0 0,-1 0 0,-8 5 0,-2 0 0,17-9 0,-1-1 0,0 1 0,0-1 0,0 1 0,0-1 0,0 1 0,1-1 0,-1 1 0,0 0 0,1 0 0,-1-1 0,0 1 0,1 0 0,-1 0 0,1 0 0,-1 0 0,1-1 0,-1 1 0,1 0 0,0 0 0,0 0 0,-1 0 0,1 0 0,0 0 0,0 0 0,0 0 0,0 0 0,0 0 0,0 0 0,0 0 0,0 0 0,1 0 0,-1 0 0,0 0 0,1 0 0,-1 0 0,0 0 0,1 0 0,-1-1 0,1 1 0,-1 0 0,1 0 0,0 0 0,-1-1 0,1 1 0,0 0 0,0-1 0,-1 1 0,2 0 0,7 5 0,-1 0 0,1-1 0,-1 0 0,12 4 0,-3-1 0,34 14 10,-44-20-135,1 1 0,-1 0 0,1 0 0,-1 0 0,0 1 0,0 0 0,0 1 0,-1 0 0,0 0 0,8 7 0,-2 5-6701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4:13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1 175 24575,'0'275'0,"2"-252"0,-2-23 0,0 0 0,0 0 0,0 0 0,0 0 0,0 0 0,0 0 0,0 0 0,0 0 0,0-1 0,0 1 0,0 0 0,0 0 0,0 0 0,0 0 0,0 0 0,0 0 0,1 0 0,-1 0 0,0 0 0,0 0 0,0 0 0,0-1 0,0 1 0,0 0 0,0 0 0,0 0 0,0 0 0,1 0 0,-1 0 0,0 0 0,0 0 0,0 0 0,0 0 0,0 0 0,0 0 0,0 0 0,0 0 0,1 0 0,-1 0 0,0 0 0,0 0 0,0 0 0,0 0 0,0 0 0,0 0 0,0 0 0,0 0 0,1 1 0,-1-1 0,0 0 0,0 0 0,0 0 0,0 0 0,0 0 0,0 0 0,0 0 0,0 0 0,0 0 0,0 0 0,0 0 0,0 1 0,0-1 0,0 0 0,0 0 0,0 0 0,1 0 0,-1 0 0,0 0 0,10-39 0,0-166 0,-7 81 0,-3 117 0,1 1 0,0 0 0,0 0 0,0 0 0,1 0 0,0 0 0,0 1 0,1-1 0,0 1 0,0-1 0,6-8 0,-7 12 0,-1 0 0,1 0 0,0 0 0,0 0 0,0 0 0,0 0 0,1 1 0,-1-1 0,0 1 0,1 0 0,-1-1 0,1 1 0,-1 0 0,1 1 0,0-1 0,-1 0 0,1 1 0,0-1 0,0 1 0,-1 0 0,1 0 0,0 0 0,0 0 0,-1 1 0,1-1 0,0 1 0,4 1 0,-4-1 0,-1 1 0,1-1 0,-1 1 0,1 0 0,-1-1 0,0 1 0,0 0 0,0 0 0,0 1 0,0-1 0,0 0 0,-1 1 0,1-1 0,-1 1 0,1-1 0,-1 1 0,0 0 0,0 0 0,0-1 0,-1 1 0,1 0 0,0 5 0,1 6 0,-1 1 0,0-1 0,-2 17 0,0-19 0,0-1 0,0 0 0,-1 0 0,-1 0 0,0 0 0,0 0 0,-1 0 0,-1-1 0,1 1 0,-2-1 0,1-1 0,-14 18 0,17-25 0,0 0 0,1 0 0,-1 0 0,0 1 0,1-1 0,0 1 0,-1-1 0,1 1 0,0-1 0,0 1 0,1 0 0,-1-1 0,0 1 0,1 0 0,0-1 0,0 5 0,0-4 0,1 1 0,0-1 0,0 0 0,1 0 0,-1 0 0,1 0 0,-1-1 0,1 1 0,0 0 0,0-1 0,0 1 0,1-1 0,3 4 0,10 11-117,34 29 364,-48-44-335,1 0 0,0 0 0,-1 0 0,1 0 0,0-1 1,0 1-1,0-1 0,0 0 0,0 0 0,0 0 0,0 0 0,1 0 0,-1-1 0,0 0 0,0 1 0,5-1 0,9-6-6738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25.952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1 148 24575,'0'27'0,"2"1"0,1-1 0,9 41 0,-6-30 0,-4-27 0,-1-1 0,1 0 0,1 0 0,-1 0 0,6 10 0,-6-17 0,0 1 0,0-1 0,0 0 0,0-1 0,0 1 0,1 0 0,-1-1 0,1 1 0,0-1 0,-1 0 0,1 1 0,1-2 0,-1 1 0,0 0 0,0-1 0,0 1 0,1-1 0,-1 0 0,5 1 0,5 1 0,1 0 0,-1-1 0,1-1 0,0 0 0,0-1 0,0 0 0,0-2 0,14-2 0,-21 3 0,0-1 0,0 0 0,0 0 0,0-1 0,0 0 0,0 0 0,-1 0 0,0-1 0,1 0 0,-1-1 0,-1 1 0,1-1 0,-1 0 0,0 0 0,0-1 0,7-9 0,-5 3 0,0-1 0,-1 0 0,0 0 0,-1 0 0,0 0 0,-1-1 0,-1 0 0,0 0 0,-1 0 0,1-19 0,-3 24 0,0 1 0,0 0 0,-1-1 0,0 1 0,-1 0 0,0-1 0,0 1 0,-1 0 0,0 1 0,0-1 0,-1 0 0,0 1 0,0 0 0,-1-1 0,1 2 0,-2-1 0,1 1 0,-11-10 0,5 8 0,-1 1 0,0 0 0,0 0 0,-1 1 0,0 1 0,0 0 0,0 1 0,-1 0 0,1 1 0,-1 1 0,0 0 0,0 0 0,1 2 0,-1 0 0,0 0 0,0 1 0,0 1 0,-14 4 0,25-6 5,1 1 0,0-1 0,-1 1-1,1 0 1,0-1 0,-1 1 0,1 1-1,0-1 1,0 0 0,0 0 0,0 1-1,0-1 1,0 1 0,0 0 0,1-1-1,-1 1 1,1 0 0,-1 0 0,1 0-1,-1 0 1,1 0 0,0 0 0,0 1 0,-1 3-1,2-3-68,0-1-1,0 1 1,0-1-1,1 1 1,-1-1-1,1 1 1,0-1-1,-1 1 0,1-1 1,0 1-1,1-1 1,-1 0-1,0 0 1,1 1-1,-1-1 1,1 0-1,-1 0 1,1-1-1,0 1 1,0 0-1,0 0 1,4 2-1,27 17-6761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4:14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 77 24575,'-1'-2'0,"1"1"0,-1-1 0,0 1 0,1 0 0,-1-1 0,0 1 0,0 0 0,0 0 0,0 0 0,0 0 0,0 0 0,0 0 0,0 0 0,-1 0 0,1 0 0,0 0 0,-1 0 0,1 1 0,0-1 0,-1 1 0,1-1 0,-1 1 0,1-1 0,-1 1 0,1 0 0,-1 0 0,-1 0 0,-43-4 0,40 5 0,1 0 0,-1 0 0,1 1 0,0-1 0,0 1 0,0 1 0,0-1 0,0 1 0,0 0 0,0 0 0,1 0 0,0 0 0,0 1 0,0 0 0,0 0 0,0 0 0,1 0 0,-5 8 0,0-1 0,2 0 0,-1 0 0,1 1 0,1-1 0,0 2 0,-6 21 0,10-30 0,0 0 0,1 0 0,-1 0 0,1 1 0,0-1 0,0 0 0,0 0 0,1 0 0,0 0 0,-1 0 0,1 0 0,1 0 0,-1 0 0,0-1 0,1 1 0,0 0 0,0-1 0,0 1 0,0-1 0,5 5 0,-2-2 0,1-1 0,-1 0 0,1-1 0,1 1 0,-1-1 0,0-1 0,1 1 0,0-1 0,0 0 0,11 3 0,-12-4 0,1-1 0,0 0 0,-1 0 0,1 0 0,0-1 0,-1 0 0,1 0 0,0-1 0,-1 0 0,1 0 0,-1-1 0,1 1 0,-1-1 0,11-5 0,-8 2 0,0 0 0,-1 0 0,0 0 0,0-1 0,-1 0 0,1 0 0,-1-1 0,-1 0 0,12-15 0,-13 14 0,0 1 0,-1-1 0,0 0 0,0 0 0,-1 0 0,0 0 0,0-1 0,-1 0 0,0 1 0,2-17 0,-4 19 0,0 0 0,0-1 0,-1 1 0,0 0 0,0 0 0,0 0 0,-1 0 0,0 0 0,0 0 0,0 0 0,-1 0 0,0 1 0,0-1 0,0 1 0,-1 0 0,-4-6 0,3 6 9,1 1 1,-1-1-1,0 1 0,0 0 0,-1 0 1,1 0-1,-1 1 0,0 0 0,1 0 0,-2 0 1,1 1-1,-11-3 0,13 4-80,0 0 1,-1 1-1,1 0 0,0 0 0,0 0 1,0 0-1,-1 0 0,1 1 1,0 0-1,0 0 0,0 0 0,0 1 1,0-1-1,0 1 0,0 0 1,1 0-1,-1 0 0,1 0 0,-1 1 1,-5 5-1,-5 8-6755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4:15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9 24575,'0'10'0,"-2"-1"0,0 0 0,0 0 0,0 0 0,-1 0 0,0-1 0,-6 10 0,-7 26 0,1 7 0,13-49 0,0-10 0,2-11 0,1 10 0,0 0 0,1 0 0,1 1 0,-1-1 0,1 0 0,1 1 0,0-1 0,0 1 0,0 0 0,1 1 0,1-1 0,-1 1 0,1 0 0,0 0 0,1 1 0,-1-1 0,1 1 0,11-6 0,-17 11 0,0 0 0,0 1 0,0-1 0,0 0 0,0 1 0,0 0 0,0-1 0,0 1 0,0-1 0,0 1 0,0 0 0,0 0 0,0 0 0,0 0 0,1 0 0,-1 0 0,0 0 0,0 0 0,0 0 0,0 0 0,0 1 0,0-1 0,0 0 0,0 1 0,2 0 0,-1 0 0,-1 1 0,0-1 0,1 0 0,-1 1 0,0-1 0,0 1 0,0-1 0,0 1 0,-1 0 0,1-1 0,0 1 0,-1 0 0,1 0 0,0 2 0,0 0 0,-1 0 0,1 0 0,-1 0 0,1 0 0,-1 0 0,-1 0 0,1 0 0,0 0 0,-1 0 0,0 0 0,0-1 0,0 1 0,-1 0 0,-3 7 0,2-8 0,0 0 0,-1-1 0,1 1 0,-1-1 0,0 0 0,1 1 0,-1-2 0,-7 3 0,9-3 0,-1 0 0,0 0 0,1 0 0,-1 0 0,1 0 0,-1 0 0,1 1 0,-1-1 0,1 1 0,0 0 0,0-1 0,0 1 0,0 0 0,0 0 0,0 1 0,0-1 0,1 0 0,-1 0 0,-1 5 0,3-7 0,0 1 0,0 0 0,0-1 0,0 1 0,1 0 0,-1-1 0,0 1 0,0 0 0,1-1 0,-1 1 0,0 0 0,1-1 0,-1 1 0,0 0 0,1-1 0,-1 1 0,1-1 0,-1 1 0,1-1 0,-1 1 0,1-1 0,-1 0 0,1 1 0,0-1 0,-1 0 0,1 1 0,0-1 0,0 0 0,27 10 0,-12-5 0,-13-3 0,1 0 0,-1 0 0,0 1 0,0-1 0,0 1 0,0 0 0,0 0 0,-1 0 0,0 0 0,1 0 0,2 6 0,17 45 0,-19-43 0,2 0 0,-1 0 0,8 13 0,-10-21 0,0-1 0,-1 1 0,1-1 0,1 1 0,-1-1 0,0 0 0,1 1 0,-1-1 0,1 0 0,-1-1 0,1 1 0,0 0 0,0-1 0,0 0 0,0 0 0,3 2 0,-3-3-85,-1 0 0,1 0-1,-1 0 1,1 0 0,-1 0-1,1-1 1,-1 1 0,1-1-1,-1 1 1,0-1 0,1 0-1,-1 0 1,0 0 0,0 0-1,3-2 1,13-8-6741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1:05:17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3008 24575,'1'0'0,"53"1"0,-1-2 0,0-3 0,99-19 0,-44-7 0,134-56 0,-207 73 0,1 2 0,0 1 0,0 2 0,1 1 0,46-2 0,-44 4 0,68-19 0,-40 8 0,84-28 0,-48 13 0,-57 18 0,0 1 0,0 3 0,77-5 0,-84 10 0,1-2 0,-1-2 0,-1-1 0,1-2 0,49-21 0,-6 3 0,80-17 0,-86 26 0,96-39 0,-89 23 0,86-34 0,-16 3 0,1 1 0,131-41 0,-205 76 0,185-62 0,-219 79 0,63-28 0,6-3 0,150-48 0,151-45 0,-240 81 0,253-117 0,-121 55 0,4-1 0,-8 5 0,-65 28 0,-201 72 0,385-166 0,-191 51 0,-165 89 0,70-44 0,-37 21 0,200-93 0,-244 131 0,69-43 0,-18 8 0,82-35-1365,-153 81-5461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1:05:19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1 185 24575,'13'-1'0,"0"-1"0,1 0 0,21-6 0,28-5 0,344-42 0,-386 50 0,-1-1 0,37-14 0,-6 1 0,62-5 0,-26-2 0,-86 26 0,1-1 0,0 0 0,-1 1 0,1-1 0,0 1 0,0 0 0,-1-1 0,1 1 0,0 0 0,0 0 0,0 0 0,-1 0 0,1 0 0,0 1 0,0-1 0,-1 1 0,1-1 0,0 1 0,-1-1 0,1 1 0,0 0 0,-1 0 0,1 0 0,2 2 0,-2 0 0,0-1 0,0 1 0,0 0 0,0 0 0,0 0 0,-1 1 0,1-1 0,-1 0 0,0 0 0,0 1 0,0-1 0,0 4 0,1 10 0,-1 0 0,0 0 0,-2-1 0,-2 25 0,-25 92 0,2-14 0,20-87 0,-16 44 0,13-47 0,-10 58 0,-11 82 0,24-146-1365,-1-5-5461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40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24575,'3515'0'-2468,"-3462"0"2269,491 16-1104,-429-4-2918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41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24575,'39'3'0,"0"1"0,0 2 0,0 2 0,42 13 0,-30-7 0,435 134 0,-479-145 0,1 0 0,-1 0 0,1 1 0,-1 0 0,0 0 0,10 8 0,-16-11 0,0 0 0,0 0 0,0 0 0,-1 0 0,1 0 0,0 0 0,0 0 0,-1 1 0,1-1 0,0 0 0,-1 0 0,1 1 0,-1-1 0,0 0 0,1 0 0,-1 1 0,0-1 0,0 2 0,0-1 0,-1 0 0,1 0 0,-1-1 0,0 1 0,1 0 0,-1-1 0,0 1 0,0-1 0,0 1 0,0-1 0,0 1 0,-1-1 0,1 0 0,0 1 0,-1-1 0,1 0 0,-3 2 0,-51 33-9,-64 33 0,51-31-1338,35-19-5479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42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24575,'0'10'0,"0"12"0,0 8 0,0 3 0,0 1 0,0 0 0,0-2 0,0-1 0,0-1 0,0-5-8191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43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1 475 24575,'1'0'0,"-1"-1"0,1 1 0,0-1 0,0 1 0,-1-1 0,1 0 0,0 1 0,-1-1 0,1 1 0,0-1 0,-1 0 0,1 0 0,-1 1 0,1-1 0,-1 0 0,0 0 0,1 0 0,-1 0 0,0 0 0,1 1 0,-1-1 0,0 0 0,0 0 0,0 0 0,0-1 0,4-28 0,-4 29 0,1-45 0,-7-64 0,-1-1 0,7 108 0,0 1 0,0 0 0,0 0 0,0-1 0,0 1 0,0 0 0,0-1 0,1 1 0,-1 0 0,1 0 0,0 0 0,-1 0 0,1-1 0,0 1 0,0 0 0,1 1 0,-1-1 0,3-3 0,-3 4 0,1 1 0,0-1 0,0 1 0,0 0 0,0 0 0,0-1 0,0 1 0,-1 1 0,1-1 0,0 0 0,0 0 0,0 1 0,0-1 0,0 1 0,-1-1 0,1 1 0,0 0 0,0 0 0,-1 0 0,1 0 0,-1 0 0,3 1 0,23 16 0,-1 2 0,0 0 0,39 40 0,-2-2 0,-59-54 0,1 0 0,0 0 0,-1-1 0,1 0 0,1 0 0,-1 0 0,0-1 0,1 0 0,-1 0 0,1 0 0,0 0 0,0-1 0,-1 0 0,1-1 0,11 1 0,-13-1 0,0-1 0,0 0 0,0 0 0,0 0 0,0 0 0,-1-1 0,1 1 0,-1-1 0,1 0 0,-1 0 0,1 0 0,-1-1 0,0 1 0,0-1 0,0 0 0,-1 0 0,1 0 0,-1 0 0,1 0 0,-1 0 0,0-1 0,0 1 0,0-1 0,1-5 0,1-2 6,-1 0-1,0 0 0,0 0 1,-2-1-1,1 1 1,-1-13-1,-4-74-188,0 45-1037,2 23-5606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44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0 24575,'-3'0'0,"0"0"0,-1 1 0,1-1 0,0 1 0,0-1 0,-1 1 0,1 0 0,0 1 0,0-1 0,0 0 0,0 1 0,0 0 0,0-1 0,1 1 0,-6 4 0,4-1 0,0 0 0,0-1 0,1 1 0,-1 1 0,1-1 0,0 0 0,0 1 0,-2 5 0,-1 8 0,1-1 0,1 1 0,0 0 0,-1 30 0,3-35 0,2 0 0,-1 0 0,2 0 0,0 0 0,0 0 0,5 16 0,-4-25 0,-1-1 0,1 1 0,0-1 0,0 0 0,0 0 0,1 0 0,-1 0 0,1 0 0,0 0 0,0-1 0,1 1 0,-1-1 0,1 0 0,-1 0 0,1 0 0,0 0 0,0-1 0,1 0 0,-1 1 0,0-2 0,8 4 0,43 5-1365,-30-9-5461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44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27.223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319 1 24575,'-6'0'0,"0"1"0,0 0 0,0 0 0,0 0 0,1 1 0,-1 0 0,0 0 0,1 0 0,-1 1 0,1 0 0,-8 5 0,-5 6 0,-27 26 0,25-22 0,-11 9 0,13-13 0,1 1 0,1 0 0,0 2 0,-17 24 0,29-36 0,0 1 0,1 0 0,0 0 0,1 0 0,-1 0 0,1 0 0,0 1 0,0-1 0,1 1 0,0-1 0,0 1 0,1 0 0,0-1 0,0 1 0,0 0 0,1-1 0,0 1 0,0-1 0,3 9 0,-1-7 0,0-1 0,1 1 0,-1-1 0,1 0 0,1 0 0,-1-1 0,1 1 0,0-1 0,1 0 0,0 0 0,0-1 0,0 0 0,0 0 0,1 0 0,0-1 0,13 7 0,9 2 0,0-2 0,1-1 0,31 7 0,-30-9 0,20 5-1365,-8-3-5461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47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24575,'0'5'0,"5"1"0,-4 1 0,4-2 0,5-2 0,1 0-8191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49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388 24 24575,'-6'0'0,"0"-1"0,0 0 0,0 0 0,0-1 0,-6-2 0,-18-4 0,4 5 0,-1 1 0,1 1 0,-1 1 0,1 1 0,-1 1 0,1 2 0,0 1 0,-27 8 0,50-12 0,0 0 0,0 0 0,0 1 0,0-1 0,0 1 0,0-1 0,0 1 0,1 0 0,-1 0 0,1 0 0,-1 0 0,1 1 0,0-1 0,0 1 0,0-1 0,0 1 0,0 0 0,-2 6 0,3-7 0,1 0 0,0 0 0,-1 1 0,1-1 0,0 0 0,0 1 0,0-1 0,0 0 0,1 0 0,-1 1 0,1-1 0,-1 0 0,1 0 0,0 1 0,0-1 0,0 0 0,0 0 0,0 0 0,0 0 0,1 0 0,-1-1 0,1 1 0,-1 0 0,1-1 0,0 1 0,-1-1 0,3 2 0,13 9 0,0-1 0,1-1 0,0 0 0,31 11 0,-32-15 0,0 1 0,-1 1 0,1 1 0,-2 0 0,1 1 0,21 18 0,-11-2 0,0 0 0,38 55 0,-62-79 0,-1-1 0,0 1 0,0 0 0,0 0 0,0-1 0,0 1 0,0 0 0,0 0 0,0 0 0,-1 0 0,1 0 0,-1 0 0,0 0 0,1 0 0,-1 0 0,0 0 0,0 0 0,0 0 0,0 0 0,-1 0 0,1 0 0,-1 0 0,1 0 0,-1 0 0,0 0 0,1 0 0,-3 3 0,0-2 0,1-1 0,-1 0 0,0 0 0,1 0 0,-1 0 0,0-1 0,0 1 0,-1-1 0,1 0 0,0 1 0,0-2 0,0 1 0,-1 0 0,1-1 0,-1 1 0,-3-1 0,-96 10-1365,70-6-5461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50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24575,'0'4'0,"0"12"0,-5 8 0,-1 4 0,0 8 0,1 1 0,2 5 0,0 0 0,2 3 0,1-3 0,0-2 0,5 0 0,1 0 0,6-8 0,4-10 0,5-7 0,4-8 0,-3-4-8191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50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24575,'5'0'0,"11"-4"0,12-3 0,16 1 0,15-4 0,7 0 0,2 2 0,-6 2 0,-14 1-8191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52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147 567 24575,'1'-8'0,"-1"-1"0,-1 0 0,0 0 0,0 1 0,0-1 0,-1 0 0,-5-11 0,6 18 0,0 0 0,0 0 0,0 0 0,-1 0 0,1 0 0,-1 0 0,1 0 0,-1 1 0,0-1 0,0 1 0,1-1 0,-1 1 0,0 0 0,0-1 0,-1 1 0,1 0 0,0 0 0,0 1 0,0-1 0,-1 0 0,1 1 0,0-1 0,-1 1 0,1 0 0,0 0 0,-1 0 0,1 0 0,0 0 0,-1 1 0,1-1 0,0 0 0,-4 2 0,2 0 0,0-1 0,1 1 0,0-1 0,-1 1 0,1 0 0,0 0 0,0 0 0,0 1 0,0-1 0,0 1 0,0 0 0,1 0 0,0 0 0,-1 0 0,1 0 0,0 0 0,0 1 0,1-1 0,-1 0 0,1 1 0,0 0 0,-2 4 0,2-2 0,-1 0 0,1 1 0,0-1 0,0 1 0,0-1 0,1 1 0,0-1 0,1 1 0,-1-1 0,1 1 0,0-1 0,3 9 0,-2-12 0,0 0 0,0 0 0,0 0 0,1 0 0,-1 0 0,1-1 0,-1 1 0,1-1 0,0 0 0,0 1 0,0-1 0,0-1 0,0 1 0,1 0 0,-1-1 0,1 0 0,-1 0 0,1 0 0,-1 0 0,1 0 0,-1-1 0,1 1 0,0-1 0,-1 0 0,5-1 0,2 1 0,0 0 0,0-1 0,0 0 0,0-1 0,0 0 0,0-1 0,-1 0 0,11-5 0,-15 5 0,1 0 0,-1-1 0,0 0 0,0 0 0,-1 0 0,1-1 0,-1 1 0,0-1 0,0 0 0,0 0 0,-1-1 0,0 1 0,0-1 0,0 0 0,0 1 0,-1-1 0,0 0 0,-1-1 0,1 1 0,0-8 0,0-10 0,0 0 0,-1 0 0,-5-47 0,1 50 0,-1 0 0,-1 1 0,-1 0 0,0 0 0,-1 0 0,-2 1 0,-16-30 0,8 20 0,-2 1 0,-1 1 0,-44-47 0,60 70 0,0 0 0,0 1 0,0-1 0,-1 1 0,0 0 0,1 0 0,-1 0 0,-6-2 0,10 5 0,0 0 0,0-1 0,0 1 0,0 0 0,0 0 0,0 0 0,1 0 0,-1 0 0,0 0 0,0 0 0,0 0 0,0 0 0,0 0 0,0 0 0,1 1 0,-1-1 0,0 0 0,0 1 0,0-1 0,0 1 0,-1 0 0,1 0 0,0 1 0,0-1 0,0 0 0,1 1 0,-1-1 0,0 1 0,1-1 0,-1 1 0,1 0 0,-1-1 0,1 1 0,0 0 0,-1-1 0,1 1 0,0 0 0,0 1 0,1 9 0,-1 0 0,2-1 0,-1 1 0,2-1 0,-1 0 0,9 20 0,33 64 0,22 22-682,113 151-1,-134-209-6143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53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203 114 24575,'0'-5'0,"-1"-1"0,0 1 0,0 0 0,-1 0 0,0-1 0,0 1 0,0 0 0,0 0 0,-1 1 0,0-1 0,0 0 0,0 1 0,-1 0 0,1 0 0,-1 0 0,0 0 0,0 0 0,-1 1 0,1 0 0,-10-6 0,12 8 0,-1-1 0,0 0 0,0 1 0,0-1 0,0 1 0,0 0 0,0 0 0,0 0 0,0 1 0,0-1 0,0 1 0,0 0 0,-1 0 0,1 0 0,0 0 0,0 0 0,0 0 0,-1 1 0,1 0 0,0 0 0,0 0 0,0 0 0,0 0 0,0 0 0,0 1 0,1-1 0,-1 1 0,0 0 0,1 0 0,-1 0 0,1 0 0,0 1 0,0-1 0,0 0 0,0 1 0,-2 2 0,0 4 0,-1 1 0,1-1 0,1 0 0,0 1 0,1 0 0,-1 0 0,2 0 0,-2 12 0,2 9 0,2 42 0,0-64 0,0 0 0,1 0 0,0 0 0,0 0 0,1 0 0,0 0 0,1-1 0,0 1 0,0-1 0,1 0 0,0 0 0,0-1 0,0 0 0,1 1 0,13 10 0,-13-13 0,-1 0 0,1-1 0,0 0 0,1 0 0,-1 0 0,1-1 0,0 0 0,-1 0 0,1-1 0,0 0 0,1 0 0,-1-1 0,0 0 0,0 0 0,1 0 0,-1-1 0,1 0 0,-1-1 0,0 0 0,9-1 0,-13 1 0,1 0 0,0 0 0,-1-1 0,1 1 0,-1-1 0,0 0 0,1 0 0,-1 0 0,0 0 0,0 0 0,0-1 0,-1 1 0,1-1 0,-1 0 0,1 0 0,-1 0 0,0 0 0,0 0 0,0 0 0,0-1 0,-1 1 0,1-1 0,-1 1 0,0-1 0,0 1 0,0-1 0,-1 0 0,1 0 0,-1 1 0,0-8 0,0 0 0,-1 0 0,0 0 0,-1 1 0,0-1 0,-1 0 0,0 1 0,0 0 0,-1-1 0,-9-14 0,-2-1-273,-2 1 0,-1 0 0,-1 1 0,-22-21 0,5 10-6553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53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289 334 24575,'0'-36'0,"1"9"0,-1-1 0,-1 0 0,-1 1 0,-11-47 0,12 68 0,-1 0 0,0 0 0,0 0 0,-1 0 0,0 1 0,0-1 0,0 1 0,-1-1 0,1 1 0,-1 0 0,-1 0 0,1 1 0,-1-1 0,1 1 0,-1 0 0,0 0 0,-1 1 0,1-1 0,-1 1 0,0 1 0,1-1 0,-1 1 0,0 0 0,0 0 0,-13-2 0,16 4 0,-1 0 0,1 0 0,0 0 0,0 0 0,0 0 0,-1 1 0,1 0 0,0-1 0,0 1 0,0 1 0,0-1 0,0 0 0,0 1 0,0-1 0,1 1 0,-1 0 0,0 0 0,1 0 0,0 0 0,-1 0 0,1 1 0,0-1 0,0 1 0,-2 3 0,-3 5 0,0 0 0,1 1 0,0 0 0,-6 20 0,1 2 0,2 1 0,2 0 0,1 1 0,-2 54 0,12 145 0,-3-222 17,0-1 0,1 0 1,0 0-1,1 0 0,0-1 0,8 19 0,-9-26-82,0-1 1,0 1-1,0 0 1,0-1-1,1 1 1,-1-1-1,1 0 0,0 0 1,0 0-1,1 0 1,-1-1-1,0 1 1,1-1-1,0 0 0,-1 0 1,1 0-1,0 0 1,0-1-1,0 1 1,0-1-1,0 0 1,5 0-1,4 0-6761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54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24575,'5'0'0,"6"0"0,12 0 0,5 0 0,9 0 0,7 0 0,6-4 0,-2-8 0,-2 0 0,-11 1-8191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55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24575,'3'4'0,"-1"0"0,1 0 0,-1 1 0,0-1 0,0 1 0,0-1 0,-1 1 0,1 0 0,-1 0 0,0 0 0,0 6 0,4 16 0,9 18 0,44 182 0,11 69 0,-13-65 0,-52-215 102,-2-24-1569,-2-13-5359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55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24575,'0'4'0,"5"3"0,11-1 0,12-1 0,12-2 0,8-1 0,1-1 0,1 0 0,7-6 0,4-1 0,-5-1 0,-6 2 0,-8 1 0,-5 2 0,-9 1-8191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27.977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84 36 24575,'-4'0'0,"1"0"0,0 0 0,0 0 0,0 0 0,0 1 0,0-1 0,0 1 0,0 0 0,0 0 0,0 0 0,0 1 0,0-1 0,1 0 0,-1 1 0,-2 2 0,2-1 0,0 0 0,1 0 0,-1 0 0,1 1 0,0-1 0,0 1 0,1 0 0,-1-1 0,1 1 0,-1 0 0,0 6 0,-1 1 0,1 1 0,1-1 0,0 1 0,0-1 0,1 1 0,0 0 0,1-1 0,0 1 0,1-1 0,1 0 0,-1 1 0,2-1 0,0 0 0,0-1 0,6 12 0,-6-16 0,0 0 0,0 0 0,0 0 0,1 0 0,0 0 0,0-1 0,0 0 0,1 0 0,0-1 0,0 1 0,0-1 0,1 0 0,-1-1 0,1 0 0,0 0 0,0 0 0,0-1 0,0 0 0,0 0 0,0-1 0,1 0 0,-1 0 0,0-1 0,13 0 0,-15 0 0,-1-1 0,0 1 0,1-1 0,-1 0 0,0 0 0,0-1 0,1 1 0,-1-1 0,0 0 0,-1 0 0,1 0 0,0 0 0,0-1 0,-1 0 0,5-4 0,-3 2 0,-1-1 0,0 1 0,0-1 0,0 0 0,-1 0 0,0-1 0,0 1 0,0 0 0,1-8 0,1-6 0,-1-1 0,-2 1 0,0-1 0,0 1 0,-4-37 0,2 52 8,-1-1-1,1 1 1,-1-1-1,0 1 1,-1-1-1,1 1 1,-1 0-1,0 0 1,0 0-1,-1 0 1,1 0-1,-1 0 1,0 1-1,-1-1 1,-6-6-1,6 7-113,-1 1 0,0-1 0,-1 1 0,1 0 0,-1 0 0,1 1-1,-1-1 1,0 1 0,0 0 0,0 1 0,0 0 0,0 0 0,-9-1 0,-16 1-6720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57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394 3 24575,'-42'-1'0,"15"0"0,0 1 0,0 1 0,-44 8 0,64-8 0,1 0 0,0 1 0,0 0 0,0 0 0,0 1 0,0-1 0,0 1 0,0 1 0,1-1 0,0 1 0,0 0 0,0 0 0,0 0 0,0 1 0,1 0 0,0 0 0,0 0 0,0 0 0,1 1 0,-5 9 0,-1 5 0,-4 12 0,0 0 0,-8 34 0,13-31 0,0-6 0,2 1 0,-3 38 0,8-58 0,1 1 0,1 0 0,0-1 0,0 1 0,1 0 0,0-1 0,1 0 0,0 1 0,1-1 0,5 11 0,-4-12 0,0 0 0,1 0 0,0 0 0,0-1 0,1 1 0,0-1 0,1-1 0,0 0 0,0 0 0,0 0 0,10 5 0,-4-5 0,-1 0 0,1-1 0,0 0 0,0-1 0,1-1 0,-1 0 0,17 2 0,3-3 0,1-1 0,-1-2 0,0-1 0,0-1 0,0-2 0,40-11 0,-38 5-1365,-6 0-5461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3:58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0 24575,'-11'0'0,"0"0"0,0 1 0,0 0 0,1 1 0,-1 0 0,0 0 0,-19 9 0,24-8 0,0 0 0,0 1 0,0 0 0,0 0 0,1 1 0,0-1 0,0 1 0,0 0 0,1 1 0,-1-1 0,1 1 0,0 0 0,-4 8 0,-5 12 0,0 1 0,2 0 0,1 1 0,1 0 0,-8 42 0,15-56 0,0 1 0,1-1 0,0 0 0,1 1 0,1-1 0,0 0 0,1 0 0,1 0 0,0 0 0,1 0 0,0 0 0,1-1 0,9 18 0,-7-21 0,0 0 0,0 0 0,1-1 0,0 0 0,0-1 0,1 1 0,1-1 0,-1-1 0,1 0 0,0 0 0,20 9 0,11 2 0,80 24 0,-76-28 0,-37-11 0,94 26 0,-91-27 0,-1 0 0,1 0 0,-1-1 0,1-1 0,-1 0 0,1 0 0,18-4 0,-26 4-68,-1-1 0,0 0-1,1 0 1,-1 0 0,0 0 0,1 0-1,-1 0 1,0-1 0,0 1 0,0-1-1,0 1 1,0-1 0,0 0 0,-1 0-1,1 0 1,-1 0 0,1 0-1,-1 0 1,2-3 0,7-20-6758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4:03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24575,'-1'11'0,"0"0"0,0 0 0,-2 0 0,1 0 0,-6 15 0,-5 16 0,1 23 0,3 0 0,-1 68 0,10 135 0,1-150 0,1 519 0,1-524 0,-1-97 0,0 0 0,1 0 0,0 0 0,12 29 0,-14-41-136,1 0-1,0-1 1,0 1-1,0 0 1,1-1-1,-1 1 1,1-1-1,0 0 0,5 5 1,5 0-6690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4:04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0 176 24575,'1'-1'0,"-1"0"0,1 0 0,-1 0 0,1 0 0,0 0 0,-1 1 0,1-1 0,0 0 0,0 0 0,-1 0 0,1 1 0,0-1 0,0 1 0,0-1 0,0 0 0,0 1 0,0 0 0,0-1 0,0 1 0,0-1 0,0 1 0,2 0 0,5-4 0,28-16 0,44-32 0,-45 28 0,42-23 0,-74 45 0,1 0 0,0 1 0,0-1 0,0 1 0,0-1 0,0 1 0,0 0 0,0 1 0,1-1 0,-1 1 0,0-1 0,0 1 0,1 1 0,-1-1 0,0 1 0,0-1 0,0 1 0,5 2 0,-4-1 0,1 1 0,-1 1 0,0-1 0,0 1 0,0 0 0,-1 0 0,1 0 0,-1 1 0,0-1 0,0 1 0,5 9 0,22 37-455,-2 0 0,23 59 0,-38-76-6371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4:05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24575,'0'9'0,"0"9"0,0 5 0,0 9 0,0 3 0,0-3-8191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4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1 458 24575,'8'-17'0,"-1"0"0,0 0 0,-2-1 0,0 0 0,3-20 0,6-92 0,-9 75 0,-5 49 0,1 1 0,-1-1 0,2 0 0,-1 1 0,1-1 0,0 1 0,4-10 0,-5 14 0,-1 0 0,0 1 0,1-1 0,-1 0 0,1 1 0,-1-1 0,1 1 0,0-1 0,-1 1 0,1-1 0,0 1 0,-1-1 0,1 1 0,0 0 0,-1-1 0,1 1 0,0 0 0,0 0 0,0-1 0,-1 1 0,1 0 0,0 0 0,1 0 0,0 0 0,-1 1 0,1-1 0,0 1 0,-1 0 0,1 0 0,0 0 0,-1 0 0,1 0 0,-1 0 0,1 0 0,-1 0 0,0 0 0,0 1 0,1-1 0,0 2 0,21 28 0,-1 1 0,30 58 0,-36-58 0,2-1 0,1-1 0,1-1 0,24 26 0,-43-53 0,1-1 0,-1 0 0,0 1 0,1-1 0,-1 0 0,0 0 0,1 0 0,0 0 0,-1 0 0,1 0 0,0 0 0,-1 0 0,1-1 0,0 1 0,0-1 0,-1 1 0,1-1 0,0 0 0,0 1 0,3-1 0,-4-1 0,1 1 0,0-1 0,0 0 0,-1 0 0,1 1 0,0-1 0,-1 0 0,1 0 0,-1-1 0,1 1 0,-1 0 0,0 0 0,1-1 0,-1 1 0,0-1 0,2-2 0,1-5 0,0 1 0,0-1 0,0 1 0,-1-1 0,-1-1 0,4-16 0,0-37-133,-3 0 0,-4-65-1,0 82-831,0-2-5861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4:07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19 24575,'-1'-1'0,"1"0"0,0 0 0,-1 0 0,1 0 0,-1 0 0,1 0 0,-1 0 0,1 0 0,-1 1 0,0-1 0,0 0 0,1 0 0,-1 0 0,0 1 0,0-1 0,0 0 0,0 1 0,0-1 0,0 1 0,0-1 0,0 1 0,0 0 0,0-1 0,0 1 0,0 0 0,0 0 0,0-1 0,0 1 0,0 0 0,0 0 0,0 0 0,-1 1 0,1-1 0,-1 0 0,-41 4 0,35-2 0,0 0 0,0 0 0,0 0 0,0 1 0,0 0 0,0 1 0,0 0 0,1 0 0,-11 8 0,14-8 0,1-1 0,-1 1 0,1 0 0,0 0 0,0 0 0,0 1 0,1-1 0,-1 1 0,1-1 0,0 1 0,0 0 0,1 0 0,0 0 0,-1 0 0,2 0 0,-1 0 0,0 7 0,1 0 0,0 1 0,1 0 0,0 0 0,1 0 0,0-1 0,1 1 0,1-1 0,0 0 0,1 0 0,0 0 0,0 0 0,1-1 0,1 0 0,0 0 0,1-1 0,11 13 0,-7-11 0,-1 0 0,2-1 0,0-1 0,0 0 0,1-1 0,0 0 0,0-1 0,1-1 0,0 0 0,0-1 0,1-1 0,20 5 0,-22-6-114,0-1 1,1-1-1,-1 0 0,1-1 0,-1-1 1,1 0-1,0-1 0,-1 0 0,1-1 1,-1-1-1,16-4 0,-2-7-6712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4:07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4:09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24575,'0'5'0,"0"6"0,0 6 0,0 6 0,0 2 0,0 3 0,0 1 0,0 1 0,0-1 0,0 5 0,0 1 0,0 0 0,5-6 0,2-9-8191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4:10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24575,'-1'89'0,"3"99"0,-1-180 0,-1-1 0,1 1 0,1-1 0,0 0 0,0 1 0,0-1 0,1 0 0,0 0 0,0 0 0,1-1 0,-1 1 0,10 10 0,-9-12 0,1-1 0,-1 1 0,1-1 0,0-1 0,0 1 0,1-1 0,-1 1 0,1-2 0,0 1 0,-1 0 0,1-1 0,0 0 0,1-1 0,-1 0 0,12 2 0,12-1 60,37-1 0,-58-1-225,0-1 0,0 0 0,-1 0 0,1-1 0,0 0 0,-1-1 0,0 1 0,15-9 0,-3-2-6661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29.087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52 24575,'1'20'0,"1"0"0,1 0 0,0 0 0,2 0 0,0-1 0,1 1 0,1-1 0,1-1 0,1 0 0,0 0 0,2 0 0,-1-1 0,2-1 0,1 0 0,0 0 0,0-2 0,31 26 0,-41-38 0,0 0 0,1 1 0,-1-2 0,1 1 0,0 0 0,0-1 0,-1 1 0,1-1 0,0 0 0,0-1 0,0 1 0,0 0 0,0-1 0,0 0 0,0 0 0,7-1 0,-5-1 0,1 0 0,-1 0 0,0 0 0,0 0 0,-1-1 0,1 0 0,0 0 0,-1-1 0,9-7 0,0-2 0,0-1 0,-1-1 0,0 0 0,-1-1 0,19-32 0,-14 15 29,13-38 0,-21 48-314,0 0 1,2 1-1,1 0 0,22-32 1,-21 39-6542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4:10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24575,'5'0'0,"12"0"0,6 0 0,6 0 0,1 0 0,1 0 0,1 0 0,-6 0-8191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4:11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24575,'5'0'0,"6"0"0,6 0 0,5 0 0,3 0 0,3 0 0,1 0 0,1 0 0,-1 0 0,0 0 0,0 0 0,0 0 0,-5 0-8191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4:12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3 121 24575,'-1'52'0,"0"-22"0,1-1 0,7 56 0,-7-83 0,0 0 0,0-1 0,0 1 0,1 0 0,-1-1 0,1 1 0,-1 0 0,1-1 0,-1 1 0,1-1 0,0 1 0,0-1 0,0 1 0,1 1 0,-1-4 0,-1 1 0,1-1 0,-1 1 0,1-1 0,-1 1 0,1-1 0,-1 1 0,0-1 0,1 0 0,-1 1 0,1-1 0,-1 0 0,0 1 0,0-1 0,0 0 0,1 1 0,-1-1 0,0 0 0,0 0 0,0 1 0,0-2 0,6-54 0,-6-38 0,2-22 0,-2 113 0,0 0 0,1 1 0,-1-1 0,1 0 0,-1 1 0,1-1 0,0 0 0,0 1 0,0-1 0,0 1 0,1 0 0,-1-1 0,1 1 0,-1 0 0,1 0 0,0 0 0,0 0 0,0 0 0,0 0 0,0 1 0,0-1 0,0 1 0,1-1 0,-1 1 0,0 0 0,1 0 0,-1 0 0,1 0 0,0 0 0,-1 0 0,1 1 0,0 0 0,-1-1 0,1 1 0,0 0 0,-1 0 0,1 0 0,0 1 0,0-1 0,2 2 0,2-1 0,-1 0 0,0 0 0,0 1 0,0 0 0,0 0 0,0 1 0,0 0 0,-1 0 0,1 0 0,-1 1 0,0-1 0,0 1 0,0 1 0,0-1 0,-1 1 0,6 7 0,-8-10 0,-1-1 0,0 1 0,0 0 0,0 1 0,0-1 0,0 0 0,0 0 0,-1 0 0,1 0 0,-1 1 0,1-1 0,-1 0 0,0 1 0,0-1 0,0 0 0,0 0 0,0 1 0,-1-1 0,1 0 0,-1 0 0,1 1 0,-1-1 0,0 0 0,0 0 0,0 0 0,-2 4 0,-2 0 0,-1 0 0,1-1 0,-1 0 0,0 0 0,-1 0 0,-8 5 0,-2 0 0,17-9 0,-1-1 0,0 1 0,0-1 0,0 1 0,0-1 0,0 1 0,1-1 0,-1 1 0,0 0 0,1 0 0,-1-1 0,0 1 0,1 0 0,-1 0 0,1 0 0,-1 0 0,1-1 0,-1 1 0,1 0 0,0 0 0,0 0 0,-1 0 0,1 0 0,0 0 0,0 0 0,0 0 0,0 0 0,0 0 0,0 0 0,0 0 0,0 0 0,1 0 0,-1 0 0,0 0 0,1 0 0,-1 0 0,0 0 0,1 0 0,-1-1 0,1 1 0,-1 0 0,1 0 0,0 0 0,-1-1 0,1 1 0,0 0 0,0-1 0,-1 1 0,2 0 0,7 5 0,-1 0 0,1-1 0,-1 0 0,12 4 0,-3-1 0,34 14 10,-44-20-135,1 1 0,-1 0 0,1 0 0,-1 0 0,0 1 0,0 0 0,0 1 0,-1 0 0,0 0 0,8 7 0,-2 5-6701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4:13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1 175 24575,'0'275'0,"2"-252"0,-2-23 0,0 0 0,0 0 0,0 0 0,0 0 0,0 0 0,0 0 0,0 0 0,0 0 0,0-1 0,0 1 0,0 0 0,0 0 0,0 0 0,0 0 0,0 0 0,0 0 0,1 0 0,-1 0 0,0 0 0,0 0 0,0 0 0,0-1 0,0 1 0,0 0 0,0 0 0,0 0 0,0 0 0,1 0 0,-1 0 0,0 0 0,0 0 0,0 0 0,0 0 0,0 0 0,0 0 0,0 0 0,0 0 0,1 0 0,-1 0 0,0 0 0,0 0 0,0 0 0,0 0 0,0 0 0,0 0 0,0 0 0,0 0 0,1 1 0,-1-1 0,0 0 0,0 0 0,0 0 0,0 0 0,0 0 0,0 0 0,0 0 0,0 0 0,0 0 0,0 0 0,0 0 0,0 1 0,0-1 0,0 0 0,0 0 0,0 0 0,1 0 0,-1 0 0,0 0 0,10-39 0,0-166 0,-7 81 0,-3 117 0,1 1 0,0 0 0,0 0 0,0 0 0,1 0 0,0 0 0,0 1 0,1-1 0,0 1 0,0-1 0,6-8 0,-7 12 0,-1 0 0,1 0 0,0 0 0,0 0 0,0 0 0,0 0 0,1 1 0,-1-1 0,0 1 0,1 0 0,-1-1 0,1 1 0,-1 0 0,1 1 0,0-1 0,-1 0 0,1 1 0,0-1 0,0 1 0,-1 0 0,1 0 0,0 0 0,0 0 0,-1 1 0,1-1 0,0 1 0,4 1 0,-4-1 0,-1 1 0,1-1 0,-1 1 0,1 0 0,-1-1 0,0 1 0,0 0 0,0 0 0,0 1 0,0-1 0,0 0 0,-1 1 0,1-1 0,-1 1 0,1-1 0,-1 1 0,0 0 0,0 0 0,0-1 0,-1 1 0,1 0 0,0 5 0,1 6 0,-1 1 0,0-1 0,-2 17 0,0-19 0,0-1 0,0 0 0,-1 0 0,-1 0 0,0 0 0,0 0 0,-1 0 0,-1-1 0,1 1 0,-2-1 0,1-1 0,-14 18 0,17-25 0,0 0 0,1 0 0,-1 0 0,0 1 0,1-1 0,0 1 0,-1-1 0,1 1 0,0-1 0,0 1 0,1 0 0,-1-1 0,0 1 0,1 0 0,0-1 0,0 5 0,0-4 0,1 1 0,0-1 0,0 0 0,1 0 0,-1 0 0,1 0 0,-1-1 0,1 1 0,0 0 0,0-1 0,0 1 0,1-1 0,3 4 0,10 11-117,34 29 364,-48-44-335,1 0 0,0 0 0,-1 0 0,1 0 0,0-1 1,0 1-1,0-1 0,0 0 0,0 0 0,0 0 0,0 0 0,1 0 0,-1-1 0,0 0 0,0 1 0,5-1 0,9-6-6738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4:14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 77 24575,'-1'-2'0,"1"1"0,-1-1 0,0 1 0,1 0 0,-1-1 0,0 1 0,0 0 0,0 0 0,0 0 0,0 0 0,0 0 0,0 0 0,0 0 0,-1 0 0,1 0 0,0 0 0,-1 0 0,1 1 0,0-1 0,-1 1 0,1-1 0,-1 1 0,1-1 0,-1 1 0,1 0 0,-1 0 0,-1 0 0,-43-4 0,40 5 0,1 0 0,-1 0 0,1 1 0,0-1 0,0 1 0,0 1 0,0-1 0,0 1 0,0 0 0,0 0 0,1 0 0,0 0 0,0 1 0,0 0 0,0 0 0,0 0 0,1 0 0,-5 8 0,0-1 0,2 0 0,-1 0 0,1 1 0,1-1 0,0 2 0,-6 21 0,10-30 0,0 0 0,1 0 0,-1 0 0,1 1 0,0-1 0,0 0 0,0 0 0,1 0 0,0 0 0,-1 0 0,1 0 0,1 0 0,-1 0 0,0-1 0,1 1 0,0 0 0,0-1 0,0 1 0,0-1 0,5 5 0,-2-2 0,1-1 0,-1 0 0,1-1 0,1 1 0,-1-1 0,0-1 0,1 1 0,0-1 0,0 0 0,11 3 0,-12-4 0,1-1 0,0 0 0,-1 0 0,1 0 0,0-1 0,-1 0 0,1 0 0,0-1 0,-1 0 0,1 0 0,-1-1 0,1 1 0,-1-1 0,11-5 0,-8 2 0,0 0 0,-1 0 0,0 0 0,0-1 0,-1 0 0,1 0 0,-1-1 0,-1 0 0,12-15 0,-13 14 0,0 1 0,-1-1 0,0 0 0,0 0 0,-1 0 0,0 0 0,0-1 0,-1 0 0,0 1 0,2-17 0,-4 19 0,0 0 0,0-1 0,-1 1 0,0 0 0,0 0 0,0 0 0,-1 0 0,0 0 0,0 0 0,0 0 0,-1 0 0,0 1 0,0-1 0,0 1 0,-1 0 0,-4-6 0,3 6 9,1 1 1,-1-1-1,0 1 0,0 0 0,-1 0 1,1 0-1,-1 1 0,0 0 0,1 0 0,-2 0 1,1 1-1,-11-3 0,13 4-80,0 0 1,-1 1-1,1 0 0,0 0 0,0 0 1,0 0-1,-1 0 0,1 1 1,0 0-1,0 0 0,0 0 0,0 1 1,0-1-1,0 1 0,0 0 1,1 0-1,-1 0 0,1 0 0,-1 1 1,-5 5-1,-5 8-6755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0:04:15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9 24575,'0'10'0,"-2"-1"0,0 0 0,0 0 0,0 0 0,-1 0 0,0-1 0,-6 10 0,-7 26 0,1 7 0,13-49 0,0-10 0,2-11 0,1 10 0,0 0 0,1 0 0,1 1 0,-1-1 0,1 0 0,1 1 0,0-1 0,0 1 0,0 0 0,1 1 0,1-1 0,-1 1 0,1 0 0,0 0 0,1 1 0,-1-1 0,1 1 0,11-6 0,-17 11 0,0 0 0,0 1 0,0-1 0,0 0 0,0 1 0,0 0 0,0-1 0,0 1 0,0-1 0,0 1 0,0 0 0,0 0 0,0 0 0,0 0 0,1 0 0,-1 0 0,0 0 0,0 0 0,0 0 0,0 0 0,0 1 0,0-1 0,0 0 0,0 1 0,2 0 0,-1 0 0,-1 1 0,0-1 0,1 0 0,-1 1 0,0-1 0,0 1 0,0-1 0,0 1 0,-1 0 0,1-1 0,0 1 0,-1 0 0,1 0 0,0 2 0,0 0 0,-1 0 0,1 0 0,-1 0 0,1 0 0,-1 0 0,-1 0 0,1 0 0,0 0 0,-1 0 0,0 0 0,0-1 0,0 1 0,-1 0 0,-3 7 0,2-8 0,0 0 0,-1-1 0,1 1 0,-1-1 0,0 0 0,1 1 0,-1-2 0,-7 3 0,9-3 0,-1 0 0,0 0 0,1 0 0,-1 0 0,1 0 0,-1 0 0,1 1 0,-1-1 0,1 1 0,0 0 0,0-1 0,0 1 0,0 0 0,0 0 0,0 1 0,0-1 0,1 0 0,-1 0 0,-1 5 0,3-7 0,0 1 0,0 0 0,0-1 0,0 1 0,1 0 0,-1-1 0,0 1 0,0 0 0,1-1 0,-1 1 0,0 0 0,1-1 0,-1 1 0,0 0 0,1-1 0,-1 1 0,1-1 0,-1 1 0,1-1 0,-1 1 0,1-1 0,-1 0 0,1 1 0,0-1 0,-1 0 0,1 1 0,0-1 0,0 0 0,27 10 0,-12-5 0,-13-3 0,1 0 0,-1 0 0,0 1 0,0-1 0,0 1 0,0 0 0,0 0 0,-1 0 0,0 0 0,1 0 0,2 6 0,17 45 0,-19-43 0,2 0 0,-1 0 0,8 13 0,-10-21 0,0-1 0,-1 1 0,1-1 0,1 1 0,-1-1 0,0 0 0,1 1 0,-1-1 0,1 0 0,-1-1 0,1 1 0,0 0 0,0-1 0,0 0 0,0 0 0,3 2 0,-3-3-85,-1 0 0,1 0-1,-1 0 1,1 0 0,-1 0-1,1-1 1,-1 1 0,1-1-1,-1 1 1,0-1 0,1 0-1,-1 0 1,0 0 0,0 0-1,3-2 1,13-8-6741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1:12:26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24575,'25'2'0,"-1"2"0,1 0 0,-1 2 0,0 1 0,-1 0 0,40 20 0,6 0 0,5 3 0,-50-19 0,0-2 0,0 0 0,1-1 0,0-2 0,39 6 0,40 1 0,123 32 0,2 1 0,73 21 0,-259-56 0,309 87 0,2-20 0,-246-49 0,11 2 0,0-2 0,16 3 0,46 7 0,-85-17 0,-17-4 0,-35-6 0,0-3 0,47 4 0,228 21 0,-200-12 0,49 6 0,-136-24 0,-1 2 0,44 13 0,-8-2 0,56 3 0,-49-9 0,64 17 0,-89-16 0,1-2 0,1-2 0,65 2 0,45 3 0,-9 0 0,719-11 0,-422-4 0,2429 2-1365,-2852 0-5461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1:12:29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0 24575,'1'5'0,"-1"0"0,1 0 0,0 0 0,1-1 0,-1 1 0,1 0 0,-1-1 0,1 1 0,1-1 0,4 8 0,35 41 0,-23-30 0,16 19 0,25 32 0,-54-65 0,0 0 0,0 0 0,-1 1 0,-1 0 0,0 0 0,4 14 0,-7-21 0,0 0 0,-1 1 0,0-1 0,0 0 0,0 1 0,0-1 0,0 1 0,-1-1 0,1 0 0,-1 1 0,0-1 0,0 0 0,0 0 0,0 0 0,-1 0 0,0 0 0,1 0 0,-1 0 0,0 0 0,0 0 0,0-1 0,-1 1 0,1-1 0,-1 0 0,1 0 0,-6 4 0,-6 3 0,-1-1 0,0 0 0,0-1 0,-18 6 0,19-7 0,-128 42 112,-9 4-1589,127-42-5349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1:23:16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24575,'1259'0'-1384,"-852"2"612,2903 105-5951,-2999-87 6572,-81 1 588,-68-2-35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1:23:18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24575,'14'0'0,"25"0"0,43 0 0,37 0 0,46 0 0,76 9 0,27 4 0,49 0-1734,52 1 1734,45 5-2548,24-3 2548,4 2 0,-14-2 0,-67-4 0,-75-5 0,-85-2-3909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29.635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1 24575,'0'5'0,"0"6"0,0 11 0,4 2 0,3 1 0,-1 2 0,-1 0 0,-2 6 0,-1 2 0,4 0 0,6-2 0,0-10 0,-1-15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30.120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1 116 24575,'0'-5'0,"9"-6"0,8-1 0,11-4 0,1-4 0,4 2 0,3 4 0,-1 4 0,-2 3 0,-6 4-8191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15:15:15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24575,'7'3'0,"-1"1"0,0 0 0,-1 0 0,10 9 0,9 8 0,268 146 0,-245-142 0,685 325 0,578 263-833,-1082-489 833,340 246 0,-451-286 278,4-5-1,212 103 1,48 25-272,-232-120-1377,-86-52-5455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30.525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0 24575,'4'0'0,"7"0"0,7 0 0,4 0 0,3 0 0,8 0 0,2 0 0,1 0 0,-2 0 0,3 0 0,1 0 0,-2 0 0,-7 0-8191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31.041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50 24575,'5'0'0,"6"0"0,11 0 0,11 0 0,10 0 0,2-5 0,3-1 0,-1-5 0,-5 0 0,-4 1 0,-9 3-8191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31.621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1 24575,'0'5'0,"0"6"0,0 7 0,0 9 0,0 5 0,5 2 0,1 0 0,0-1 0,-1-2 0,-2 0 0,-1-7-8191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32.681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1 169 24575,'0'-9'0,"0"1"0,0-1 0,1 1 0,1-1 0,-1 0 0,5-11 0,-4 16 0,0-1 0,0 1 0,1 0 0,0-1 0,-1 1 0,2 0 0,-1 1 0,0-1 0,1 1 0,0-1 0,-1 1 0,8-4 0,-2 1 0,1 1 0,-1 0 0,2 0 0,-1 1 0,0 0 0,1 1 0,-1 0 0,20-3 0,-27 6 0,0-1 0,0 1 0,0 0 0,1 0 0,-1 0 0,0 0 0,0 0 0,0 1 0,1-1 0,-1 1 0,0 0 0,0 0 0,0 0 0,0 1 0,0-1 0,-1 1 0,1-1 0,0 1 0,0 0 0,-1 0 0,0 0 0,1 0 0,-1 1 0,0-1 0,0 1 0,0-1 0,0 1 0,0 0 0,-1 0 0,0-1 0,1 1 0,-1 0 0,1 5 0,0 2 0,-1-1 0,0 1 0,-1 0 0,0-1 0,0 1 0,-1 0 0,-1-1 0,0 1 0,0-1 0,0 0 0,-1 1 0,-1-1 0,-6 13 0,7-15 0,-1 0 0,0 0 0,0 0 0,-1 0 0,1-1 0,-1 1 0,-1-1 0,1-1 0,-1 1 0,0-1 0,-1 0 0,1 0 0,-1-1 0,0 0 0,0 0 0,-11 4 0,26-10 0,0-1 0,0 1 0,0 1 0,0 0 0,13-1 0,-14 3-1,0 0 0,-1 0 1,1 1-1,0 0 0,0 0 0,-1 0 0,1 1 0,-1 0 0,0 0 0,0 1 0,0 0 0,10 8 0,-2 2 23,0 0-1,-1 1 1,12 19 0,-12-17-502,0-1 0,30 30 0,-29-34-6346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26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24575,'370'15'-236,"-2"18"-754,-140-11 967,480 28 23,0-17 0,189 27-1605,-229-13 557,-574-41 333,-25-4-2859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27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24575,'0'10'0,"0"12"0,0 8 0,0 3 0,0 1 0,5 0 0,1-2 0,0-1 0,-1-1 0,3-6 0,1-6-8191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28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1 145 24575,'0'-6'0,"1"-1"0,0 1 0,0 0 0,1-1 0,0 1 0,0 0 0,0 0 0,0 0 0,1 0 0,0 1 0,1-1 0,-1 1 0,1-1 0,0 1 0,0 1 0,1-1 0,0 0 0,-1 1 0,1 0 0,1 0 0,-1 1 0,1-1 0,-1 1 0,1 0 0,0 1 0,0-1 0,0 1 0,0 0 0,1 1 0,6-2 0,-6 2 0,1 0 0,-1 0 0,0 1 0,1-1 0,-1 2 0,0-1 0,1 1 0,-1 0 0,0 1 0,0-1 0,11 5 0,-14-4 0,-1 0 0,1 1 0,-1-1 0,1 0 0,-1 1 0,0 0 0,0 0 0,0 0 0,0 0 0,-1 1 0,1-1 0,-1 0 0,0 1 0,0 0 0,0 0 0,0 0 0,-1-1 0,0 1 0,1 1 0,-1-1 0,0 7 0,0-6-42,-1 0-1,1 0 0,-1 1 1,0-1-1,-1 0 0,1 0 1,-1 1-1,0-1 0,0 0 1,-1 0-1,0 0 0,0 0 1,0-1-1,0 1 0,-1 0 1,1-1-1,-1 1 0,0-1 1,-1 0-1,1 0 0,-1 0 1,0-1-1,0 1 0,0-1 1,0 0-1,-1 0 0,1 0 1,-1-1-1,1 1 0,-1-1 1,-8 2-1,-8 0-6783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29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1 101 24575,'2'0'0,"-1"1"0,1-1 0,0 0 0,0 1 0,-1-1 0,1 1 0,-1 0 0,1 0 0,0 0 0,-1 0 0,1 0 0,-1 0 0,0 0 0,1 0 0,-1 0 0,0 1 0,2 2 0,19 29 0,-16-22 0,6 12 0,17 40 0,-24-47 0,1-1 0,1 0 0,0-1 0,1 1 0,1-2 0,17 22 0,-26-34 0,1 0 0,-1 0 0,1-1 0,-1 1 0,1 0 0,-1-1 0,1 1 0,0-1 0,-1 1 0,1-1 0,0 1 0,0-1 0,-1 0 0,1 1 0,0-1 0,0 0 0,0 1 0,-1-1 0,1 0 0,0 0 0,0 0 0,0 0 0,0 0 0,-1 0 0,1 0 0,0 0 0,0 0 0,0 0 0,0 0 0,-1-1 0,1 1 0,0 0 0,0 0 0,0-1 0,-1 1 0,1-1 0,0 1 0,0-1 0,-1 1 0,1-1 0,-1 1 0,1-1 0,0 0 0,-1 1 0,1-1 0,-1 0 0,1 1 0,-1-1 0,1-1 0,2-4 0,0-1 0,0 1 0,-1-1 0,3-11 0,-4 14 0,2-7 0,57-247 0,-53 227-1365,1 9-5461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30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24575,'5'0'0,"6"0"0,1 10 0,4 7 0,-1 7 0,-3 8 0,1 8 0,-1 12 0,1 6 0,0-1 0,-4-15 0,-2-21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31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80 24575,'0'-3'0,"0"0"0,1 1 0,0-1 0,0 0 0,0 1 0,0-1 0,0 0 0,0 1 0,1 0 0,-1-1 0,1 1 0,0 0 0,-1-1 0,1 1 0,0 0 0,0 1 0,1-1 0,2-2 0,2-1 0,-1 1 0,1 0 0,0 0 0,0 1 0,11-4 0,-15 5 0,1 1 0,0 0 0,0 1 0,0-1 0,0 1 0,0-1 0,0 1 0,0 0 0,0 1 0,0-1 0,0 1 0,0 0 0,0 0 0,0 0 0,0 0 0,-1 1 0,1-1 0,0 1 0,-1 0 0,0 0 0,1 0 0,-1 1 0,0-1 0,0 1 0,0 0 0,0 0 0,-1 0 0,1 0 0,-1 0 0,0 1 0,0-1 0,0 1 0,0-1 0,0 1 0,-1 0 0,0 0 0,0-1 0,0 1 0,0 0 0,0 0 0,-1 0 0,0 0 0,0 0 0,0 0 0,0 0 0,-1 0 0,1 0 0,-1 0 0,0 0 0,-2 6 0,1-7 0,1-1 0,0 1 0,-1-1 0,0 1 0,1-1 0,-1 1 0,0-1 0,0 0 0,0 0 0,-1 0 0,1 0 0,0-1 0,-1 1 0,1 0 0,-1-1 0,-3 2 0,-53 15 0,11-3 0,6 10-1365,25-13-5461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15:15:17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21 24575,'-7'-10'0,"-2"0"0,12 17 0,74 118 0,-51-86 0,-2 1 0,-1 1 0,-2 1 0,19 54 0,-14-30 0,-17-46 0,12 39 0,-21-58 0,0 1 0,0 0 0,1-1 0,-1 1 0,0-1 0,0 1 0,0-1 0,-1 1 0,1 0 0,0-1 0,-1 1 0,1-1 0,-1 1 0,1-1 0,-1 1 0,0-1 0,1 1 0,-1-1 0,0 0 0,0 0 0,0 1 0,0-1 0,0 0 0,0 0 0,-1 0 0,1 0 0,0 0 0,0 0 0,-1 0 0,1 0 0,-1-1 0,1 1 0,-1-1 0,1 1 0,-1-1 0,1 1 0,-4-1 0,-7 3 0,0-1 0,0-1 0,-24 1 0,25-2 0,-75 3-341,1 3 0,0 5-1,-114 28 1,158-28-6485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31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24575,'5'0'0,"1"5"0,5 6 0,0 6 0,-1 5 0,-3 4 0,-3 2 0,-1 1 0,3-5 0,5-5 0,16-7 0,7-5 0,4-4 0,-1-3 0,-2 0 0,-6-1-8191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32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1 222 24575,'5'0'0,"6"0"0,2-9 0,-2-9 0,-3-10 0,-2-5 0,2-2 0,0 0 0,3 6 0,5 8 0,4 8 0,-1 15 0,1 17 0,2 15 0,-3 17 0,-4 3 0,-6 3 0,-3-8-8191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33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24575,'10'-4'0,"7"-8"0,7 0 0,3 1 0,2 3 0,-4-2 0,-1 0 0,-5 2-8191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33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1 226 24575,'1'-12'0,"1"1"0,0-1 0,1 0 0,1 1 0,0-1 0,0 1 0,1 0 0,0 1 0,13-19 0,-17 27 0,0 0 0,0 0 0,1 0 0,-1 0 0,1 1 0,-1-1 0,1 0 0,0 1 0,-1-1 0,1 1 0,0-1 0,0 1 0,0 0 0,0 0 0,0 0 0,1 0 0,-1 0 0,0 1 0,0-1 0,1 1 0,-1-1 0,0 1 0,0 0 0,1 0 0,-1 0 0,0 0 0,1 0 0,-1 0 0,0 1 0,1-1 0,-1 1 0,0 0 0,0-1 0,0 1 0,1 0 0,-1 0 0,0 1 0,0-1 0,0 0 0,-1 1 0,1-1 0,0 1 0,-1-1 0,4 4 0,21 24 0,-19-19 0,1-1 0,0 0 0,1-1 0,0 0 0,0 0 0,14 8 0,-21-15 0,0 0 0,0 0 0,0 0 0,1-1 0,-1 1 0,0 0 0,1-1 0,-1 0 0,0 1 0,1-1 0,-1 0 0,0 0 0,1 0 0,-1-1 0,4 0 0,-3 0 0,0-1 0,0 1 0,1-1 0,-2 0 0,1 1 0,0-2 0,0 1 0,-1 0 0,1 0 0,-1-1 0,0 1 0,1-1 0,2-5 0,1-3-16,-1 0 1,0-1-1,-1 0 0,0 0 0,-1 0 0,3-21 1,0 1-1240,-2 12-5571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34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24575,'5'0'0,"1"5"0,0 6 0,4 11 0,0 12 0,-1 9 0,1-3 0,1-3 0,-8-17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35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24575,'4'0'0,"7"0"0,7 0 0,13 0 0,8 0 0,5-5 0,1-1 0,-2 0 0,-4 1 0,1 2 0,8 0 0,-4 2-8191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35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86 24575,'0'-3'0,"0"-1"0,0 1 0,0 0 0,-1 0 0,1-1 0,-1 1 0,0 0 0,0 0 0,0 0 0,0 0 0,0 0 0,-1 0 0,1 0 0,-1 0 0,0 0 0,0 1 0,-2-3 0,0 2 0,0 0 0,0 0 0,0 0 0,0 1 0,-1 0 0,1 0 0,-1 0 0,1 1 0,-1-1 0,1 1 0,-7-1 0,7 1 0,0 1 0,0-1 0,0 1 0,0 0 0,1 0 0,-1 0 0,0 0 0,0 1 0,0-1 0,0 1 0,1 0 0,-1 0 0,0 1 0,1-1 0,-1 1 0,1 0 0,-1-1 0,-3 4 0,4-2 0,-1 1 0,1 0 0,-1 0 0,1 0 0,0 0 0,1 0 0,-1 0 0,1 1 0,-1 0 0,1-1 0,1 1 0,-1 0 0,-1 8 0,1-3 0,0 1 0,0-1 0,1 1 0,0 0 0,2 15 0,-1-22 0,0 0 0,1-1 0,0 1 0,0 0 0,0 0 0,1 0 0,-1-1 0,1 1 0,0-1 0,-1 1 0,2-1 0,-1 0 0,0 0 0,1 0 0,-1 0 0,1 0 0,0 0 0,4 2 0,5 2 0,-1-1 0,1 0 0,0-1 0,0 0 0,1-1 0,13 3 0,29 9 0,-53-15 4,0-1 0,0 1-1,0 0 1,0 0 0,0-1 0,0 1-1,-1 0 1,1 1 0,0-1 0,0 0-1,-1 0 1,1 1 0,-1-1 0,1 1-1,-1-1 1,0 1 0,1 0 0,-1 0-1,0-1 1,0 1 0,0 0 0,0 0-1,-1 0 1,1 0 0,0 0 0,-1 0-1,0 0 1,1 0 0,-1 1 0,0-1-1,0 2 1,-1 1-139,-1 1 0,0-1 0,0 0 0,0 0 0,0 0 0,-1-1 0,0 1 0,0 0 0,0-1 0,-7 8 0,-9 9-6691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21.87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253 1 24575,'-4'0'0,"-6"0"0,-1 0 0,1 1 0,-16 2 0,22-2 0,-1 1 0,1-1 0,0 1 0,0 0 0,0 0 0,0 0 0,1 1 0,-1-1 0,0 1 0,-5 6 0,-7 8 0,0 1 0,1 0 0,1 1 0,-23 41 0,30-46 0,0 0 0,1 1 0,0-1 0,2 1 0,0 0 0,0 1 0,1-1 0,-1 24 0,4-33 0,0-1 0,1 0 0,0 1 0,0-1 0,0 0 0,0 0 0,1 0 0,-1 0 0,2 0 0,-1 0 0,0 0 0,1-1 0,5 7 0,-3-4 0,2 0 0,-1 0 0,1-1 0,0 0 0,0 0 0,1-1 0,9 5 0,12 4 0,0-1 0,1-1 0,45 10 0,-64-19 0,13 4-455,0-2 0,32 3 0,-30-6-6371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22.85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31 0 24575,'-3'3'0,"1"0"0,0 0 0,0 0 0,0 0 0,1 1 0,-1-1 0,1 0 0,0 1 0,0-1 0,0 1 0,-1 4 0,-3 44 0,4-39 0,-3 51 0,6 103 0,-2-164 0,0-1 0,1 1 0,0 0 0,-1 0 0,1 0 0,0-1 0,1 1 0,-1 0 0,0-1 0,1 1 0,-1-1 0,1 1 0,0-1 0,0 0 0,0 0 0,0 0 0,0 0 0,0 0 0,1 0 0,-1-1 0,1 1 0,-1-1 0,1 1 0,-1-1 0,1 0 0,0 0 0,0 0 0,0-1 0,-1 1 0,6 0 0,10 1 0,0-1 0,-1-1 0,1 0 0,20-4 0,-2 1 0,33 1-1365,-41 2-5461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23.85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91 144 24575,'-1'-6'0,"1"0"0,-1-1 0,0 1 0,0 0 0,-1 0 0,1 0 0,-4-7 0,5 12 0,-1 0 0,1 0 0,-1 1 0,1-1 0,-1 0 0,1 0 0,-1 1 0,1-1 0,-1 0 0,0 1 0,1-1 0,-1 0 0,0 1 0,1-1 0,-1 1 0,0-1 0,0 1 0,0 0 0,1-1 0,-1 1 0,0 0 0,-1-1 0,0 1 0,1 1 0,0-1 0,-1 1 0,1-1 0,-1 1 0,1-1 0,0 1 0,0 0 0,-1 0 0,1-1 0,0 1 0,0 0 0,0 0 0,0 0 0,0 0 0,0 1 0,0-1 0,0 0 0,0 2 0,-4 4 0,0 1 0,1 0 0,1 0 0,-1 0 0,1 0 0,0 0 0,1 1 0,0-1 0,0 1 0,1-1 0,0 1 0,1 0 0,0-1 0,0 1 0,1 0 0,3 15 0,-3-17 0,1-1 0,-1 0 0,1 0 0,1 0 0,-1 0 0,1 0 0,0 0 0,0-1 0,1 1 0,0-1 0,0 0 0,0 0 0,0 0 0,1-1 0,0 0 0,0 0 0,0 0 0,0 0 0,1-1 0,-1 0 0,1 0 0,0 0 0,7 2 0,-6-3 0,0-1 0,-1 1 0,1-1 0,0-1 0,0 1 0,0-1 0,-1 0 0,1-1 0,0 0 0,0 0 0,-1 0 0,1-1 0,9-3 0,-11 3 0,0-1 0,-1 1 0,1-1 0,-1 0 0,0 0 0,0 0 0,0-1 0,-1 1 0,1-1 0,-1 0 0,0 0 0,1 0 0,-2-1 0,1 1 0,-1-1 0,1 1 0,-1-1 0,2-7 0,-2 1 0,1 0 0,-2 1 0,1-1 0,-2 0 0,1 0 0,-1 0 0,-1 0 0,0 0 0,-1 0 0,0 0 0,0 1 0,-1-1 0,-1 1 0,0-1 0,0 1 0,-1 0 0,-9-14 0,10 18 0,0 0 0,0 1 0,-1-1 0,1 1 0,-1 0 0,0 0 0,-1 1 0,1 0 0,-1-1 0,0 2 0,0-1 0,0 1 0,0 0 0,-1 0 0,1 1 0,-1 0 0,0 0 0,1 0 0,-1 1 0,0 0 0,0 0 0,0 1 0,0 0 0,0 0 0,0 1 0,0 0 0,0 0 0,-9 3 0,13-3 7,-1 0 0,1 0-1,0 0 1,0 1 0,0-1-1,0 1 1,0 0-1,1 0 1,-1 0 0,0 0-1,1 1 1,-1-1 0,1 1-1,0-1 1,0 1 0,0 0-1,-2 4 1,1-1-193,1 0 1,0 1-1,0-1 0,0 1 1,1-1-1,0 1 1,0 11-1,0 7-6640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15:15:36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24575,'3'-3'0,"-1"1"0,1 0 0,0 0 0,1 0 0,-1 1 0,0-1 0,0 1 0,1 0 0,-1 0 0,1 0 0,4-1 0,43-3 0,-36 4 0,23-1 0,-1 2 0,0 1 0,46 7 0,-60-4 0,-1 1 0,0 0 0,-1 2 0,0 0 0,0 2 0,32 17 0,-49-23 0,1 0 0,-1 0 0,0 1 0,0 0 0,0 0 0,0 0 0,-1 0 0,0 1 0,0-1 0,0 1 0,0 0 0,-1 0 0,1 0 0,-1 0 0,-1 0 0,1 0 0,-1 1 0,2 10 0,-1 7 0,-1 0 0,-1 0 0,-4 30 0,2-14 0,2 49 0,4 0 0,4-1 0,28 131 0,14 243 0,-46-395 0,2 169 0,4 47 0,-9-276 0,6 47 0,-3-1 0,-2 1 0,-9 98 0,-6-15 0,7 225 0,7-221 0,0-134 0,-1 0 0,-1 0 0,1-1 0,-1 1 0,0 0 0,0 0 0,0 0 0,-1-1 0,0 1 0,0-1 0,-4 6 0,4-9 0,0 1 0,0 0 0,-1-1 0,1 1 0,-1-1 0,0 0 0,0 0 0,1 0 0,-2 0 0,1-1 0,0 1 0,0-1 0,0 0 0,-1 0 0,1 0 0,0 0 0,-1 0 0,1-1 0,-8 1 0,-180-3 0,76-2 0,61 3 0,-71 3 0,121-1-105,-1 0 0,1 0 0,0 0 0,0 0 0,0 1 0,0 0 0,1-1 0,-1 1 0,0 1 0,1-1 0,-1 1 0,-4 4 0,-5 4-6721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24.79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 0 24575,'1'0'0,"0"1"0,0-1 0,0 1 0,0-1 0,0 1 0,0-1 0,0 1 0,0 0 0,0-1 0,0 1 0,0 0 0,-1 0 0,1 0 0,0 0 0,0 0 0,-1 0 0,1 0 0,-1 0 0,1 0 0,-1 0 0,1 0 0,-1 1 0,13 33 0,-9-22 0,1 1 0,11 31 0,2-1 0,1-1 0,26 40 0,-38-71 0,1-1 0,0 0 0,1 0 0,0-1 0,0 0 0,1-1 0,1 0 0,-1-1 0,1 0 0,1 0 0,-1-1 0,1-1 0,1 0 0,-1 0 0,18 4 0,-23-8 0,1 0 0,-1-1 0,1 0 0,0-1 0,-1 1 0,1-1 0,0-1 0,0 1 0,-1-1 0,1-1 0,-1 1 0,1-2 0,8-2 0,-11 3 0,0-1 0,-1 1 0,1-1 0,-1 0 0,0 0 0,0 0 0,0-1 0,0 1 0,0-1 0,-1 0 0,1 0 0,-1-1 0,0 1 0,-1-1 0,1 1 0,-1-1 0,0 0 0,0 0 0,0 0 0,1-5 0,-1 0-1,-1 0 0,0 0-1,0 0 1,-1 0 0,0 0-1,-1 0 1,0 1 0,-1-1-1,-2-10 1,-5-9 47,-20-45-1,17 47-766,-14-52-1,20 52-6104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25.95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1 148 24575,'0'27'0,"2"1"0,1-1 0,9 41 0,-6-30 0,-4-27 0,-1-1 0,1 0 0,1 0 0,-1 0 0,6 10 0,-6-17 0,0 1 0,0-1 0,0 0 0,0-1 0,0 1 0,1 0 0,-1-1 0,1 1 0,0-1 0,-1 0 0,1 1 0,1-2 0,-1 1 0,0 0 0,0-1 0,0 1 0,1-1 0,-1 0 0,5 1 0,5 1 0,1 0 0,-1-1 0,1-1 0,0 0 0,0-1 0,0 0 0,0-2 0,14-2 0,-21 3 0,0-1 0,0 0 0,0 0 0,0-1 0,0 0 0,0 0 0,-1 0 0,0-1 0,1 0 0,-1-1 0,-1 1 0,1-1 0,-1 0 0,0 0 0,0-1 0,7-9 0,-5 3 0,0-1 0,-1 0 0,0 0 0,-1 0 0,0 0 0,-1-1 0,-1 0 0,0 0 0,-1 0 0,1-19 0,-3 24 0,0 1 0,0 0 0,-1-1 0,0 1 0,-1 0 0,0-1 0,0 1 0,-1 0 0,0 1 0,0-1 0,-1 0 0,0 1 0,0 0 0,-1-1 0,1 2 0,-2-1 0,1 1 0,-11-10 0,5 8 0,-1 1 0,0 0 0,0 0 0,-1 1 0,0 1 0,0 0 0,0 1 0,-1 0 0,1 1 0,-1 1 0,0 0 0,0 0 0,1 2 0,-1 0 0,0 0 0,0 1 0,0 1 0,-14 4 0,25-6 5,1 1 0,0-1 0,-1 1-1,1 0 1,0-1 0,-1 1 0,1 1-1,0-1 1,0 0 0,0 0 0,0 1-1,0-1 1,0 1 0,0 0 0,1-1-1,-1 1 1,1 0 0,-1 0 0,1 0-1,-1 0 1,1 0 0,0 0 0,0 1 0,-1 3-1,2-3-68,0-1-1,0 1 1,0-1-1,1 1 1,-1-1-1,1 1 1,0-1-1,-1 1 0,1-1 1,0 1-1,1-1 1,-1 0-1,0 0 1,1 1-1,-1-1 1,1 0-1,-1 0 1,1-1-1,0 1 1,0 0-1,0 0 1,4 2-1,27 17-6761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27.22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319 1 24575,'-6'0'0,"0"1"0,0 0 0,0 0 0,0 0 0,1 1 0,-1 0 0,0 0 0,1 0 0,-1 1 0,1 0 0,-8 5 0,-5 6 0,-27 26 0,25-22 0,-11 9 0,13-13 0,1 1 0,1 0 0,0 2 0,-17 24 0,29-36 0,0 1 0,1 0 0,0 0 0,1 0 0,-1 0 0,1 0 0,0 1 0,0-1 0,1 1 0,0-1 0,0 1 0,1 0 0,0-1 0,0 1 0,0 0 0,1-1 0,0 1 0,0-1 0,3 9 0,-1-7 0,0-1 0,1 1 0,-1-1 0,1 0 0,1 0 0,-1-1 0,1 1 0,0-1 0,1 0 0,0 0 0,0-1 0,0 0 0,0 0 0,1 0 0,0-1 0,13 7 0,9 2 0,0-2 0,1-1 0,31 7 0,-30-9 0,20 5-1365,-8-3-5461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27.97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84 36 24575,'-4'0'0,"1"0"0,0 0 0,0 0 0,0 0 0,0 1 0,0-1 0,0 1 0,0 0 0,0 0 0,0 0 0,0 1 0,0-1 0,1 0 0,-1 1 0,-2 2 0,2-1 0,0 0 0,1 0 0,-1 0 0,1 1 0,0-1 0,0 1 0,1 0 0,-1-1 0,1 1 0,-1 0 0,0 6 0,-1 1 0,1 1 0,1-1 0,0 1 0,0-1 0,1 1 0,0 0 0,1-1 0,0 1 0,1-1 0,1 0 0,-1 1 0,2-1 0,0 0 0,0-1 0,6 12 0,-6-16 0,0 0 0,0 0 0,0 0 0,1 0 0,0 0 0,0-1 0,0 0 0,1 0 0,0-1 0,0 1 0,0-1 0,1 0 0,-1-1 0,1 0 0,0 0 0,0 0 0,0-1 0,0 0 0,0 0 0,0-1 0,1 0 0,-1 0 0,0-1 0,13 0 0,-15 0 0,-1-1 0,0 1 0,1-1 0,-1 0 0,0 0 0,0-1 0,1 1 0,-1-1 0,0 0 0,-1 0 0,1 0 0,0 0 0,0-1 0,-1 0 0,5-4 0,-3 2 0,-1-1 0,0 1 0,0-1 0,0 0 0,-1 0 0,0-1 0,0 1 0,0 0 0,1-8 0,1-6 0,-1-1 0,-2 1 0,0-1 0,0 1 0,-4-37 0,2 52 8,-1-1-1,1 1 1,-1-1-1,0 1 1,-1-1-1,1 1 1,-1 0-1,0 0 1,0 0-1,-1 0 1,1 0-1,-1 0 1,0 1-1,-1-1 1,-6-6-1,6 7-113,-1 1 0,0-1 0,-1 1 0,1 0 0,-1 0 0,1 1-1,-1-1 1,0 1 0,0 0 0,0 1 0,0 0 0,0 0 0,-9-1 0,-16 1-6720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29.08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 52 24575,'1'20'0,"1"0"0,1 0 0,0 0 0,2 0 0,0-1 0,1 1 0,1-1 0,1-1 0,1 0 0,0 0 0,2 0 0,-1-1 0,2-1 0,1 0 0,0 0 0,0-2 0,31 26 0,-41-38 0,0 0 0,1 1 0,-1-2 0,1 1 0,0 0 0,0-1 0,-1 1 0,1-1 0,0 0 0,0-1 0,0 1 0,0 0 0,0-1 0,0 0 0,0 0 0,7-1 0,-5-1 0,1 0 0,-1 0 0,0 0 0,0 0 0,-1-1 0,1 0 0,0 0 0,-1-1 0,9-7 0,0-2 0,0-1 0,-1-1 0,0 0 0,-1-1 0,19-32 0,-14 15 29,13-38 0,-21 48-314,0 0 1,2 1-1,1 0 0,22-32 1,-21 39-6542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29.63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 1 24575,'0'5'0,"0"6"0,0 11 0,4 2 0,3 1 0,-1 2 0,-1 0 0,-2 6 0,-1 2 0,4 0 0,6-2 0,0-10 0,-1-15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30.12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1 116 24575,'0'-5'0,"9"-6"0,8-1 0,11-4 0,1-4 0,4 2 0,3 4 0,-1 4 0,-2 3 0,-6 4-8191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30.52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 0 24575,'4'0'0,"7"0"0,7 0 0,4 0 0,3 0 0,8 0 0,2 0 0,1 0 0,-2 0 0,3 0 0,1 0 0,-2 0 0,-7 0-8191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31.04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 50 24575,'5'0'0,"6"0"0,11 0 0,11 0 0,10 0 0,2-5 0,3-1 0,-1-5 0,-5 0 0,-4 1 0,-9 3-8191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31.62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 1 24575,'0'5'0,"0"6"0,0 7 0,0 9 0,0 5 0,5 2 0,1 0 0,0-1 0,-1-2 0,-2 0 0,-1-7-8191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15:16:40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24575,'0'-1'0,"1"0"0,-1 0 0,0 0 0,1 1 0,-1-1 0,1 0 0,0 0 0,-1 0 0,1 1 0,0-1 0,-1 0 0,1 1 0,0-1 0,0 0 0,-1 1 0,1-1 0,0 1 0,0-1 0,0 1 0,0 0 0,0-1 0,0 1 0,0 0 0,0 0 0,1-1 0,30-4 0,-28 4 0,71-5 0,109 3 0,-104 4 0,93-10 0,24-6 0,230 11 0,-223 6 0,1084-2-1365,-1247 0-5461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32.68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1 169 24575,'0'-9'0,"0"1"0,0-1 0,1 1 0,1-1 0,-1 0 0,5-11 0,-4 16 0,0-1 0,0 1 0,1 0 0,0-1 0,-1 1 0,2 0 0,-1 1 0,0-1 0,1 1 0,0-1 0,-1 1 0,8-4 0,-2 1 0,1 1 0,-1 0 0,2 0 0,-1 1 0,0 0 0,1 1 0,-1 0 0,20-3 0,-27 6 0,0-1 0,0 1 0,0 0 0,1 0 0,-1 0 0,0 0 0,0 0 0,0 1 0,1-1 0,-1 1 0,0 0 0,0 0 0,0 0 0,0 1 0,0-1 0,-1 1 0,1-1 0,0 1 0,0 0 0,-1 0 0,0 0 0,1 0 0,-1 1 0,0-1 0,0 1 0,0-1 0,0 1 0,0 0 0,-1 0 0,0-1 0,1 1 0,-1 0 0,1 5 0,0 2 0,-1-1 0,0 1 0,-1 0 0,0-1 0,0 1 0,-1 0 0,-1-1 0,0 1 0,0-1 0,0 0 0,-1 1 0,-1-1 0,-6 13 0,7-15 0,-1 0 0,0 0 0,0 0 0,-1 0 0,1-1 0,-1 1 0,-1-1 0,1-1 0,-1 1 0,0-1 0,-1 0 0,1 0 0,-1-1 0,0 0 0,0 0 0,-11 4 0,26-10 0,0-1 0,0 1 0,0 1 0,0 0 0,13-1 0,-14 3-1,0 0 0,-1 0 1,1 1-1,0 0 0,0 0 0,-1 0 0,1 1 0,-1 0 0,0 0 0,0 1 0,0 0 0,10 8 0,-2 2 23,0 0-1,-1 1 1,12 19 0,-12-17-502,0-1 0,30 30 0,-29-34-6346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26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24575,'370'15'-236,"-2"18"-754,-140-11 967,480 28 23,0-17 0,189 27-1605,-229-13 557,-574-41 333,-25-4-2859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27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24575,'0'10'0,"0"12"0,0 8 0,0 3 0,0 1 0,5 0 0,1-2 0,0-1 0,-1-1 0,3-6 0,1-6-8191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28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1 145 24575,'0'-6'0,"1"-1"0,0 1 0,0 0 0,1-1 0,0 1 0,0 0 0,0 0 0,0 0 0,1 0 0,0 1 0,1-1 0,-1 1 0,1-1 0,0 1 0,0 1 0,1-1 0,0 0 0,-1 1 0,1 0 0,1 0 0,-1 1 0,1-1 0,-1 1 0,1 0 0,0 1 0,0-1 0,0 1 0,0 0 0,1 1 0,6-2 0,-6 2 0,1 0 0,-1 0 0,0 1 0,1-1 0,-1 2 0,0-1 0,1 1 0,-1 0 0,0 1 0,0-1 0,11 5 0,-14-4 0,-1 0 0,1 1 0,-1-1 0,1 0 0,-1 1 0,0 0 0,0 0 0,0 0 0,0 0 0,-1 1 0,1-1 0,-1 0 0,0 1 0,0 0 0,0 0 0,0 0 0,-1-1 0,0 1 0,1 1 0,-1-1 0,0 7 0,0-6-42,-1 0-1,1 0 0,-1 1 1,0-1-1,-1 0 0,1 0 1,-1 1-1,0-1 0,0 0 1,-1 0-1,0 0 0,0 0 1,0-1-1,0 1 0,-1 0 1,1-1-1,-1 1 0,0-1 1,-1 0-1,1 0 0,-1 0 1,0-1-1,0 1 0,0-1 1,0 0-1,-1 0 0,1 0 1,-1-1-1,1 1 0,-1-1 1,-8 2-1,-8 0-6783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29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1 101 24575,'2'0'0,"-1"1"0,1-1 0,0 0 0,0 1 0,-1-1 0,1 1 0,-1 0 0,1 0 0,0 0 0,-1 0 0,1 0 0,-1 0 0,0 0 0,1 0 0,-1 0 0,0 1 0,2 2 0,19 29 0,-16-22 0,6 12 0,17 40 0,-24-47 0,1-1 0,1 0 0,0-1 0,1 1 0,1-2 0,17 22 0,-26-34 0,1 0 0,-1 0 0,1-1 0,-1 1 0,1 0 0,-1-1 0,1 1 0,0-1 0,-1 1 0,1-1 0,0 1 0,0-1 0,-1 0 0,1 1 0,0-1 0,0 0 0,0 1 0,-1-1 0,1 0 0,0 0 0,0 0 0,0 0 0,0 0 0,-1 0 0,1 0 0,0 0 0,0 0 0,0 0 0,0 0 0,-1-1 0,1 1 0,0 0 0,0 0 0,0-1 0,-1 1 0,1-1 0,0 1 0,0-1 0,-1 1 0,1-1 0,-1 1 0,1-1 0,0 0 0,-1 1 0,1-1 0,-1 0 0,1 1 0,-1-1 0,1-1 0,2-4 0,0-1 0,0 1 0,-1-1 0,3-11 0,-4 14 0,2-7 0,57-247 0,-53 227-1365,1 9-5461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30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24575,'5'0'0,"6"0"0,1 10 0,4 7 0,-1 7 0,-3 8 0,1 8 0,-1 12 0,1 6 0,0-1 0,-4-15 0,-2-21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31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80 24575,'0'-3'0,"0"0"0,1 1 0,0-1 0,0 0 0,0 1 0,0-1 0,0 0 0,0 1 0,1 0 0,-1-1 0,1 1 0,0 0 0,-1-1 0,1 1 0,0 0 0,0 1 0,1-1 0,2-2 0,2-1 0,-1 1 0,1 0 0,0 0 0,0 1 0,11-4 0,-15 5 0,1 1 0,0 0 0,0 1 0,0-1 0,0 1 0,0-1 0,0 1 0,0 0 0,0 1 0,0-1 0,0 1 0,0 0 0,0 0 0,0 0 0,0 0 0,-1 1 0,1-1 0,0 1 0,-1 0 0,0 0 0,1 0 0,-1 1 0,0-1 0,0 1 0,0 0 0,0 0 0,-1 0 0,1 0 0,-1 0 0,0 1 0,0-1 0,0 1 0,0-1 0,0 1 0,-1 0 0,0 0 0,0-1 0,0 1 0,0 0 0,0 0 0,-1 0 0,0 0 0,0 0 0,0 0 0,0 0 0,-1 0 0,1 0 0,-1 0 0,0 0 0,-2 6 0,1-7 0,1-1 0,0 1 0,-1-1 0,0 1 0,1-1 0,-1 1 0,0-1 0,0 0 0,0 0 0,-1 0 0,1 0 0,0-1 0,-1 1 0,1 0 0,-1-1 0,-3 2 0,-53 15 0,11-3 0,6 10-1365,25-13-5461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31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24575,'5'0'0,"1"5"0,5 6 0,0 6 0,-1 5 0,-3 4 0,-3 2 0,-1 1 0,3-5 0,5-5 0,16-7 0,7-5 0,4-4 0,-1-3 0,-2 0 0,-6-1-8191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32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1 222 24575,'5'0'0,"6"0"0,2-9 0,-2-9 0,-3-10 0,-2-5 0,2-2 0,0 0 0,3 6 0,5 8 0,4 8 0,-1 15 0,1 17 0,2 15 0,-3 17 0,-4 3 0,-6 3 0,-3-8-8191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33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24575,'10'-4'0,"7"-8"0,7 0 0,3 1 0,2 3 0,-4-2 0,-1 0 0,-5 2-8191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18:48:08.226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1527 30 2609,'44'32'1593,"-39"-25"637,-12-8-998,-8-4 58,-15-3-723,-41-7-382,65 15-186,1 0 0,-1 0 0,0 0 0,0 1 0,-11 3 0,-25 2 80,26-7-15,1 0-53,1 0 1,-1 1 0,1 1 0,-1 0 0,-16 4 0,1 1 16,0-2 0,-1-1 0,1-1 0,-36-4 0,28 1 22,-74 8 0,29 4 34,46-8 13,-1 2 0,1 2-1,0 2 1,-67 24 0,84-25-93,0 1-1,0 1 1,1 1 0,0 1-1,1 0 1,0 2-1,1 0 1,-15 16-1,3 0-4,18-19 0,1-1 0,0 1 0,1 0 0,0 1 0,1 0 0,-10 20 0,-27 55-1,28-59 0,-16 41 0,12-21 92,-40 66 1,39-77 62,1 0-1,3 1 1,-18 51 0,33-75-131,0-1-1,1 1 1,1 0 0,0 0 0,1 0 0,0 0 0,1-1 0,0 1-1,7 23 1,4 10 136,27 63 0,-32-91-136,7 15 93,2 0 1,2-1-1,1-1 1,1-1 0,2 0-1,1-2 1,48 48-1,-43-47-57,34 50-1,-46-57 48,0-1 0,1 0 0,2-2 1,0 0-1,39 30 0,-22-25 95,74 36 1,-92-53-189,0-1 0,0 0 0,0-2 1,1 0-1,0-1 0,34 3 0,-30-6 8,0 0-1,0-1 0,0-1 0,0-2 1,0 0-1,0-1 0,0-2 0,35-12 1,0-2-13,2 2 0,0 3 1,62-8-1,-76 15 4,15-3-2,0-2 1,-2-3 0,0-2-1,92-43 1,-117 46-5,70-21 1,7-3 32,-11-8-2,83-32 8,-169 73 25,0 0-1,0-1 1,-1 0-1,0-1 1,-1 0-1,0-2 1,0 1-1,-1-1 1,0-1-1,0 0 1,-1 0-1,-1-1 1,13-21-1,-7 8-57,-5 9 8,-1-1 0,-1 1 0,0-2 0,7-21-1,60-187 157,-68 207-148,-2 1-9,-1 1 1,3-22 0,-3 13-18,-3 13 19,0 0 0,-2 0 0,1 0 0,-2 0-1,-4-22 1,1 2 2,0 13 66,-1 0 0,0 0-1,-1 0 1,-1 1 0,-12-20-1,3 4 78,-22-29 467,15 13-518,-49-78-1,65 118-114,-1 0-1,0 1 1,0 0 0,-1 1-1,-1 0 1,-20-13 0,-78-40-107,21 13-359,73 39 443,0 1 1,0 1-1,-1 0 0,0 1 1,0 1-1,-1 1 0,1 0 1,-1 1-1,0 0 0,-1 2 1,-17-1-1,6 1 38,0-1 1,1-2-1,-1-1 1,1-1-1,-48-18 1,-17 5-10,85 17-49,-1 1 1,1 0-1,-1 0 1,0 1-1,1 0 1,-14 0-1,-9 4-4261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33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1 226 24575,'1'-12'0,"1"1"0,0-1 0,1 0 0,1 1 0,0-1 0,0 1 0,1 0 0,0 1 0,13-19 0,-17 27 0,0 0 0,0 0 0,1 0 0,-1 0 0,1 1 0,-1-1 0,1 0 0,0 1 0,-1-1 0,1 1 0,0-1 0,0 1 0,0 0 0,0 0 0,0 0 0,1 0 0,-1 0 0,0 1 0,0-1 0,1 1 0,-1-1 0,0 1 0,0 0 0,1 0 0,-1 0 0,0 0 0,1 0 0,-1 0 0,0 1 0,1-1 0,-1 1 0,0 0 0,0-1 0,0 1 0,1 0 0,-1 0 0,0 1 0,0-1 0,0 0 0,-1 1 0,1-1 0,0 1 0,-1-1 0,4 4 0,21 24 0,-19-19 0,1-1 0,0 0 0,1-1 0,0 0 0,0 0 0,14 8 0,-21-15 0,0 0 0,0 0 0,0 0 0,1-1 0,-1 1 0,0 0 0,1-1 0,-1 0 0,0 1 0,1-1 0,-1 0 0,0 0 0,1 0 0,-1-1 0,4 0 0,-3 0 0,0-1 0,0 1 0,1-1 0,-2 0 0,1 1 0,0-2 0,0 1 0,-1 0 0,1 0 0,-1-1 0,0 1 0,1-1 0,2-5 0,1-3-16,-1 0 1,0-1-1,-1 0 0,0 0 0,-1 0 0,3-21 1,0 1-1240,-2 12-5571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34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24575,'5'0'0,"1"5"0,0 6 0,4 11 0,0 12 0,-1 9 0,1-3 0,1-3 0,-8-17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35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24575,'4'0'0,"7"0"0,7 0 0,13 0 0,8 0 0,5-5 0,1-1 0,-2 0 0,-4 1 0,1 2 0,8 0 0,-4 2-8191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56:35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86 24575,'0'-3'0,"0"-1"0,0 1 0,0 0 0,-1 0 0,1-1 0,-1 1 0,0 0 0,0 0 0,0 0 0,0 0 0,0 0 0,-1 0 0,1 0 0,-1 0 0,0 0 0,0 1 0,-2-3 0,0 2 0,0 0 0,0 0 0,0 0 0,0 1 0,-1 0 0,1 0 0,-1 0 0,1 1 0,-1-1 0,1 1 0,-7-1 0,7 1 0,0 1 0,0-1 0,0 1 0,0 0 0,1 0 0,-1 0 0,0 0 0,0 1 0,0-1 0,0 1 0,1 0 0,-1 0 0,0 1 0,1-1 0,-1 1 0,1 0 0,-1-1 0,-3 4 0,4-2 0,-1 1 0,1 0 0,-1 0 0,1 0 0,0 0 0,1 0 0,-1 0 0,1 1 0,-1 0 0,1-1 0,1 1 0,-1 0 0,-1 8 0,1-3 0,0 1 0,0-1 0,1 1 0,0 0 0,2 15 0,-1-22 0,0 0 0,1-1 0,0 1 0,0 0 0,0 0 0,1 0 0,-1-1 0,1 1 0,0-1 0,-1 1 0,2-1 0,-1 0 0,0 0 0,1 0 0,-1 0 0,1 0 0,0 0 0,4 2 0,5 2 0,-1-1 0,1 0 0,0-1 0,0 0 0,1-1 0,13 3 0,29 9 0,-53-15 4,0-1 0,0 1-1,0 0 1,0 0 0,0-1 0,0 1-1,-1 0 1,1 1 0,0-1 0,0 0-1,-1 0 1,1 1 0,-1-1 0,1 1-1,-1-1 1,0 1 0,1 0 0,-1 0-1,0-1 1,0 1 0,0 0 0,0 0-1,-1 0 1,1 0 0,0 0 0,-1 0-1,0 0 1,1 0 0,-1 1 0,0-1-1,0 2 1,-1 1-139,-1 1 0,0-1 0,0 0 0,0 0 0,0 0 0,-1-1 0,0 1 0,0 0 0,0-1 0,-7 8 0,-9 9-6691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19:26:17.145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1527 30 2609,'44'32'1593,"-39"-25"637,-12-8-998,-8-4 58,-15-3-723,-41-7-382,65 15-186,1 0 0,-1 0 0,0 0 0,0 1 0,-11 3 0,-25 2 80,26-7-15,1 0-53,1 0 1,-1 1 0,1 1 0,-1 0 0,-16 4 0,1 1 16,0-2 0,-1-1 0,1-1 0,-36-4 0,28 1 22,-74 8 0,29 4 34,46-8 13,-1 2 0,1 2-1,0 2 1,-67 24 0,84-25-93,0 1-1,0 1 1,1 1 0,0 1-1,1 0 1,0 2-1,1 0 1,-15 16-1,3 0-4,18-19 0,1-1 0,0 1 0,1 0 0,0 1 0,1 0 0,-10 20 0,-27 55-1,28-59 0,-16 41 0,12-21 92,-40 66 1,39-77 62,1 0-1,3 1 1,-18 51 0,33-75-131,0-1-1,1 1 1,1 0 0,0 0 0,1 0 0,0 0 0,1-1 0,0 1-1,7 23 1,4 10 136,27 63 0,-32-91-136,7 15 93,2 0 1,2-1-1,1-1 1,1-1 0,2 0-1,1-2 1,48 48-1,-43-47-57,34 50-1,-46-57 48,0-1 0,1 0 0,2-2 1,0 0-1,39 30 0,-22-25 95,74 36 1,-92-53-189,0-1 0,0 0 0,0-2 1,1 0-1,0-1 0,34 3 0,-30-6 8,0 0-1,0-1 0,0-1 0,0-2 1,0 0-1,0-1 0,0-2 0,35-12 1,0-2-13,2 2 0,0 3 1,62-8-1,-76 15 4,15-3-2,0-2 1,-2-3 0,0-2-1,92-43 1,-117 46-5,70-21 1,7-3 32,-11-8-2,83-32 8,-169 73 25,0 0-1,0-1 1,-1 0-1,0-1 1,-1 0-1,0-2 1,0 1-1,-1-1 1,0-1-1,0 0 1,-1 0-1,-1-1 1,13-21-1,-7 8-57,-5 9 8,-1-1 0,-1 1 0,0-2 0,7-21-1,60-187 157,-68 207-148,-2 1-9,-1 1 1,3-22 0,-3 13-18,-3 13 19,0 0 0,-2 0 0,1 0 0,-2 0-1,-4-22 1,1 2 2,0 13 66,-1 0 0,0 0-1,-1 0 1,-1 1 0,-12-20-1,3 4 78,-22-29 467,15 13-518,-49-78-1,65 118-114,-1 0-1,0 1 1,0 0 0,-1 1-1,-1 0 1,-20-13 0,-78-40-107,21 13-359,73 39 443,0 1 1,0 1-1,-1 0 0,0 1 1,0 1-1,-1 1 0,1 0 1,-1 1-1,0 0 0,-1 2 1,-17-1-1,6 1 38,0-1 1,1-2-1,-1-1 1,1-1-1,-48-18 1,-17 5-10,85 17-49,-1 1 1,1 0-1,-1 0 1,0 1-1,1 0 1,-14 0-1,-9 4-4261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19:26:17.146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423 178 1736,'-62'-86'1175,"61"84"-1116,0 0-1,0-1 0,-1 1 1,2-1-1,-1 1 1,0-1-1,0 1 0,1-1 1,-1 1-1,1-1 0,0 0 1,0 1-1,0-1 0,0 0 1,0 1-1,1-1 1,-1 1-1,1-1 0,0 1 1,-1-1-1,1 1 0,0-1 1,1 1-1,-1 0 1,0-1-1,1 1 0,-1 0 1,1 0-1,0 0 0,-1 0 1,1 0-1,0 0 1,0 1-1,0-1 0,1 1 1,-1-1-1,0 1 0,3-1 1,-4 1-33,-1 1 1,0 0 0,1 0 0,-1-1-1,0 1 1,1 0 0,-1 0-1,1 0 1,-1-1 0,0 1-1,1 0 1,-1 0 0,1 0-1,-1 0 1,1 0 0,-1 0 0,1 0-1,-1 0 1,1 0 0,-1 0-1,0 0 1,1 0 0,-1 0-1,1 0 1,-1 1 0,1-1-1,-1 0 1,0 0 0,1 0 0,-1 1-1,1-1 1,-1 0 0,0 0-1,1 1 1,-1-1 0,0 0-1,0 1 1,1-1 0,-1 0-1,0 1 1,1-1 0,-1 1 0,0-1-1,0 0 1,0 1 0,0-1-1,0 1 1,1-1 0,-1 1-1,0-1 1,0 1 0,0-1 0,0 0-1,0 1 1,0-1 0,0 1-1,0-1 1,-1 1 0,-6 34 1338,4-27-1234,-127 524 3197,-11 42-1983,122-501-1491,-49 123 0,64-187-29,-2 1-450,1 1-1,1-1 0,0 1 1,0 0-1,1 0 1,0 0-1,-1 19 0,4-30 588,0 0 0,0 0 0,0 0 0,0 0 0,0 0 0,0 0 0,0 0 0,0 0 0,0 0 0,0 0 0,0 0 0,1 0 0,-1 0 0,0 0 0,0 0 0,0 0 0,0 0 0,0 0 0,0 0 0,0 0 0,0 0 0,0 0-1,0 0 1,0 0 0,0 0 0,0 0 0,1 0 0,-1 0 0,0 0 0,0 0 0,0 0 0,0 0 0,0 0 0,0 0 0,0 0 0,0 0 0,0 0 0,0 0 0,0 0 0,0 0 0,0 0 0,0 0 0,0 0 0,0 0 0,0 0 0,0 1 0,1-1 0,-1 0 0,0 0 0,0 0 0,0 0 0,2-13-1084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19:26:17.147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417 77 528,'-11'-12'246,"-1"2"-1,-22-17 1,7 7-104,15 13 668,6 9 2075,5 24 1490,1-12-5441,-2 54 1320,-4-1-1,-20 102 0,-67 220-7,-27 134 19,56-238-293,64-284-4,-2 10-230,2-11 21,0 0 193,0 0 0,0 0 0,0 0 0,0 0 0,0 0-1,0 0 1,0 0 0,0 0 0,0 0 0,0 0 0,1 0 0,11-19-1525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19:26:17.148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337 0 5929,'-4'2'180,"1"0"0,-1 0-1,1 0 1,-1 0 0,1 1-1,0-1 1,0 1 0,0 0 0,0 0-1,0 0 1,0 0 0,1 1-1,0-1 1,0 1 0,-3 6-1,-4 9-384,-11 39-1,11-30 390,-25 74 67,-40 202 0,46-125-174,-64 373-63,90-543-26,-4 19-70,1 0 0,1 0 0,2 1 1,1 44-1,1-71-46,0 0 1,0-1 0,0 1 0,0 0-1,0-1 1,1 1 0,-1 0 0,0-1-1,1 1 1,0-1 0,-1 1 0,1 0-1,0-1 1,-1 1 0,1-1 0,0 0-1,0 1 1,0-1 0,1 0 0,-1 0-1,0 0 1,0 1 0,3 0 0,-3-2 78,-1 0 0,0 0 1,1 0-1,-1 0 1,1-1-1,-1 1 0,1 0 1,-1 0-1,1-1 1,-1 1-1,0 0 0,1-1 1,-1 1-1,0 0 1,1-1-1,-1 1 1,0 0-1,1-1 0,-1 1 1,0-1-1,0 1 1,1-1-1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19:26:17.149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345 1 3825,'-15'64'1840,"-7"16"-455,3 5-609,0 4-312,3 1-144,1 1-288,-7 4-48,1 1-8,0 2 8,-6-2 40,2-5 16,3-5-16,-12-15-16,9-7-400,0-5-440,9-19 528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19:26:17.150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182 103 2569,'32'45'1403,"-32"-45"-1348,0 0 0,0 0 0,0 0 0,1 0 330,-1 1-330,0-1 0,0 0 0,0 0 1,0 0-1,0 0 0,0 0 0,0 0 0,0 0 0,0 0 0,0 0 0,0 0 0,1 0 0,-1 0 0,0 0 0,0 0 0,0 0 0,0 0 0,0 0 1,0 0-1,0 0 0,0 0 0,0 0 0,0 0 0,1 0 0,-1 0 0,0 0 0,0 0 0,0 0 0,0-1 331,0 1-331,0 0 0,0 0 0,0 0 0,0 0 0,1 0 0,-1 0 0,0 0 0,0 0 0,0 0 0,0-1 0,0 1 1,0 0-1,0 0 0,0 0 0,0 0 0,0 0 0,0 0 0,0 0 0,0 0 0,0 0 0,0-1 0,1-11 2158,-1-13-1072,-1 20-1135,0 0 0,0 1 0,0-1 0,-1 0 0,0 1 0,0-1 0,0 1 0,0 0 0,0 0 0,-1 0 0,0 0 0,0 0 0,0 1 0,0-1 0,-1 1 0,-4-4 0,2 3-26,1 1 0,-1 0 1,-1 1-1,1-1 0,0 1 0,0 1 0,-1-1 0,1 1 1,-1 0-1,0 0 0,-9 1 0,13 0-18,-1-1 1,1 1-1,0 1 1,-1-1-1,1 0 0,0 1 1,-1 0-1,1 0 0,0 0 1,0 0-1,0 0 1,0 1-1,0-1 0,0 1 1,0 0-1,0 0 1,0 0-1,-4 5 0,4-3-85,0 0 0,0 1 1,1-1-1,0 1 0,-1-1 0,2 1 0,-1 0 0,0 0 0,1 0 0,0 0 0,0 10 0,0 11-313,1-1 1,1 0-1,2 1 0,0-1 1,2 0-1,0 0 0,2-1 0,1 0 1,1 0-1,15 29 0,-20-45 385,0 0 1,1-1-1,0 0 0,0 0 0,0-1 0,1 1 1,0-1-1,0 0 0,0-1 0,1 1 0,0-1 0,0-1 1,0 1-1,0-1 0,1 0 0,0-1 0,14 5 1,-14-7 337,1 0 0,-1 0 0,1 0 0,-1-1 0,0 0 0,1-1 0,-1 0 0,1 0 0,-1-1 0,0 0 0,0 0 0,0-1 0,0 0 0,0 0 0,0-1 0,-1 0 0,13-9 0,-13 8-181,0 0-1,-1-1 1,1 1 0,-1-1 0,0 0-1,0-1 1,-1 0 0,0 0 0,0 0-1,-1 0 1,0-1 0,0 1 0,0-1-1,-1 0 1,0 0 0,-1-1 0,0 1-1,0 0 1,-1-1 0,0 1 0,-1-1-1,1 0 1,-2 1 0,1-1 0,-1 1 0,0-1-1,-1 1 1,0-1 0,-1 1 0,1 0-1,-2 0 1,-6-14 0,-1 5 46,0 1 0,-2 0 1,0 0-1,0 1 0,-1 1 1,-1 0-1,-1 1 0,0 1 1,-21-13-1,24 18-260,0-1 1,-1 2 0,0 0 0,0 0-1,-1 2 1,1 0 0,-1 0-1,0 1 1,0 1 0,-1 1-1,1 0 1,-27 2 0,19 4-1616,5 1 692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18:48:17.111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969 269 4001,'-39'-51'1752,"38"49"-1595,0 0-1,-1 1 1,1-1-1,-1 0 1,1 0-1,-1 1 1,0 0 0,0-1-1,0 1 1,-4-3-1,-6-5 1167,3-1-33,4 4-1100,1 0 0,-1 0 0,-1 1 0,1-1 1,-1 1-1,1 1 0,-2-1 0,1 1 0,0 0 0,-1 0 0,0 1 0,1 0 1,-1 0-1,-1 1 0,1-1 0,-11-1 0,-15 0-179,1 1 0,-1 2 0,0 1 0,0 1 0,-60 11 0,71-8-19,0 1 0,0 2-1,1 0 1,0 1 0,0 1 0,1 1 0,0 0 0,1 2-1,-28 22 1,31-20-12,1 1 0,0 0 0,1 2 0,1-1 0,0 2 1,2 0-1,0 0 0,0 1 0,2 0 0,-8 24 0,7-11 3,1-1 1,2 2-1,1-1 1,2 1-1,0 61 0,5-65 19,-2 1-1,0-1 0,-2 0 0,-1 0 0,-2-1 0,-15 49 0,13-55 0,1 0-1,1 0 0,1 0 0,0 1 0,2 0 1,-1 39-1,3-20 0,-9 43 0,-1 22 0,12-67-1,9 73 0,-4-69-3,-3 10 59,-3-42-34,0 0-1,1-1 0,0 1 0,1 0 0,0-1 0,8 21 0,16 37 14,-12-30-11,29 59 0,-27-68-15,-11-19 7,1 0-1,0 0 0,0-1 1,1 0-1,1 0 0,0-1 1,17 17-1,-1-8 84,0 0 0,1-2-1,1-1 1,1-1-1,33 12 1,147 41 3,-72-25-125,-97-27 11,-1 2-1,-1 2 1,67 47-1,20 10 18,-102-65 10,0-1 0,1-1 1,0 0-1,27 5 0,-26-8 13,0-2 0,0 0 0,0-2-1,0 0 1,1-2 0,-1-1 0,0 0 0,0-2-1,0 0 1,0-2 0,26-9 0,81-22 502,-97 28-454,0-1-1,0-1 0,57-27 1,-53 18 46,-2-1 1,-1-1 0,0-2 0,57-53 0,-63 46-101,-2-2 0,32-50-1,-32 43-76,43-49 1,-23 25-6,-37 49 59,1 0-1,0 1 0,0 0 0,22-20 0,-20 22-33,-1 0 1,0-1-1,0-1 0,-2 0 1,16-26-1,31-76-98,-36 72 149,-8 18 20,-1 0 1,-1-1 0,-1 0 0,-1 0 0,7-45-1,-13 23 16,-2 1 0,-2 0 0,-3-1 0,-12-57 0,7 42 54,-2 10 74,-1 1-1,-4 1 1,-33-76-1,-6 15-386,54 105 187,0 0 0,1 0 1,0 0-1,0 1 0,1-1 0,-1 0 1,2-8-1,-1 4 63,-16-4-217,-88-70 178,-47-36 77,101 90-70,-1 2-1,-67-26 1,-114-30-119,132 45 33,77 29 57,-1 1 1,0 1 0,-1 1 0,1 1-1,-1 1 1,-37-3 0,-200 8-332,249 0 326,0 0-1,-24-7 0,28 5 8,-1 1-1,1 0 1,-1 1-1,1 0 1,-1 1-1,1-1 0,-1 2 1,-9 1-1,-122 27-87,127-27-431,-1 0 0,0-1 1,-16-1-1,20 0-171,-6 0 182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19:26:17.151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1 2 6169,'10'0'568,"28"-1"249,-28 1 2987,-2 26-3746,-1 1-1,6 45 0,-9-41-52,-2 0-1,-2 38 1,1 17 5,0-70-167,7 66 512,-7-77-540,0 1-1,0-1 0,1 1 1,0-1-1,0 1 1,0-1-1,0 0 0,1 0 1,0 0-1,0 0 0,4 4 1,0-19-3507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19:26:17.152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154 110 5489,'-113'3'1545,"111"-3"-1518,0 0 1,0 0-1,0 0 1,0 1-1,0-1 1,-1 1-1,1-1 1,0 1-1,0 0 1,0 0-1,0 0 1,1 0-1,-1 0 1,0 0 0,-3 3-1,4-3 59,1 0-1,-1 0 1,1 0-1,-1 0 1,1 0-1,-1 0 1,1 0-1,0 0 1,0 0-1,-1 0 0,1 0 1,0 0-1,0 0 1,0 2-1,0-2 61,7-11 4266,23-15-4301,-11 9-46,0 0 0,1 2 0,1 0 0,38-19 0,-54 30-81,1 1 0,-1 0-1,0 0 1,1 0 0,-1 1 0,1 0 0,0 0 0,7 0 0,-11 1 9,1 0-1,-1 1 1,0-1-1,1 1 0,-1-1 1,0 1-1,0 0 1,1 0-1,-1 0 1,0 1-1,0-1 0,0 0 1,0 1-1,-1-1 1,1 1-1,0-1 1,-1 1-1,1 0 1,-1 0-1,1 0 0,1 4 1,3 3-2,0 0 0,-1 1 0,0 0 0,7 19 0,-12-24 7,1-1 1,0 1-1,-1-1 1,0 0-1,0 1 1,0-1-1,0 1 1,-1-1-1,0 0 1,0 1-1,0-1 0,0 0 1,-1 0-1,-3 8 1,-5 7 7,0-1 0,0 0 0,-2 0 0,-1-1 0,0 0 0,0-1 0,-2-1 0,0 0 0,-1-1 0,-34 23 1,34-25 36,16-12-39,0 0 0,0 1 0,0-1 0,0 0 0,0 0 0,-1 0 0,1 0 0,0 1 0,0-1 0,0 0 0,0 0 0,0 0 0,0 1 0,0-1 0,0 0 0,0 0 0,0 0 0,0 1 0,0-1 0,0 0 0,0 0 0,0 0 0,0 1 0,0-1 0,0 0 0,0 0 0,0 0 0,0 1 0,0-1 0,0 0 0,0 0 0,0 0 0,1 0 0,-1 1 0,0-1 0,0 0 0,0 0 0,0 0 0,30 8 372,-15-6-303,87 13 657,96 19 457,-171-28-1110,0 2 1,0 0 0,-1 2-1,-1 1 1,25 15 0,-43-22-149,0 1 1,0 0-1,-1 1 0,0 0 1,0 0-1,-1 0 1,1 0-1,-1 1 0,-1 0 1,1 0-1,5 14 0,-3-8-507,3 6 66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19:26:17.153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5402 661 5073,'11'5'5016,"-10"-17"-2846,-1-6-2060,-2 0 0,0 0 0,0 0 0,-2 0 0,0 0 0,-1 1 0,-1 0 0,-1 0 0,0 0 0,-1 1 0,-1 0 0,-1 0 0,-20-25 0,8 18 86,-1 0 0,-1 2 0,-33-22 0,-13-12-137,47 35-59,-82-66 49,87 74-32,0 1 0,0 0 0,-1 1-1,-28-10 1,10 7-41,0 2 0,-1 2-1,0 1 1,-1 3 0,0 0-1,0 3 1,1 1 0,-1 2 0,0 2-1,0 1 1,1 2 0,-1 1-1,-72 26 1,-222 97-499,260-96 176,2 3 0,-93 64 0,-18 35-295,140-103 590,-93 54 1,-56 14 0,131-70-51,-40 24-49,2 5-1,-122 99 0,145-107 231,-2-4 0,-108 52 0,28-28-111,-20 10 30,10 3-13,-94 51-73,185-91 25,35-19-146,-1-3 0,-1-1 0,-61 22 1,19-13 188,1 3 1,2 3 0,2 4-1,1 4 1,-75 57 0,133-85 237,0 2 1,1 0 0,-26 32-1,-10 11-47,33-37-111,-19 28 1,24-30 118,0 0 0,-27 24 0,-117 123 893,140-146-1035,7-6-29,0 1 0,2 0 0,0 1 1,1 0-1,1 1 0,1 0 0,1 1 0,-8 27 0,13-33-4,0 0 0,1 1 0,0 0 0,2-1 0,0 1 0,1 0 0,0 0 0,1 0 0,1-1 0,1 1 0,0 0 1,6 15-1,6 8-259,-3-9 33,-1 1 0,-1 1 0,-2 0 0,-1 0 0,5 63 0,5 303 251,-13-373-90,1 0 1,2 0-1,16 43 0,-14-46-33,-1 1-1,-1-1 0,-1 2 0,3 35 1,-8-50 90,0 6-8,0 1 0,1-1-1,7 28 1,-7-38-30,1 0-1,-1 0 0,1 0 0,0-1 1,1 0-1,-1 1 0,1-1 0,0 0 1,0-1-1,1 1 0,-1-1 0,1 0 1,6 5-1,13 6-240,0-2-1,44 19 1,-46-23 326,0 2 0,0 0 0,-1 1 0,23 17 0,-35-22-119,0-1-1,1 0 1,0-1 0,0 0-1,1 0 1,-1-1-1,1 0 1,0-1 0,0 0-1,0-1 1,1-1-1,19 2 1,10-4-868,-1-1 0,52-9 0,-37 3 435,-14 2 574,0 2 0,0 2 0,1 2 1,-1 1-1,0 3 0,0 1 0,46 11 0,-12 5 558,-7-1-286,0-3-1,76 8 1,96 6-230,79 7 395,-26-14-137,466 18 602,-107-17 191,-457-14-845,53 11-289,70 2 566,-265-24-463,0-2 0,0-3 0,0-1 1,55-15-1,218-78-123,-199 52-106,-1-5-1,-4-5 1,227-144 0,-111 58 579,-194 119-250,69-51 1,-91 58-177,-1 0 1,-1-2 0,-1 0 0,31-40 0,-27 26-28,57-72 55,-69 93-52,1 0 0,0 1 0,1 0 0,0 1 0,0 0 0,17-8 0,-2 3-5,276-156 392,-281 156-231,-1-1 1,0-1-1,-1-1 1,-1 0 0,0-2-1,-2 0 1,17-25-1,-22 28-69,-2-2-1,-1 0 0,0 0 0,-1 0 0,-1-1 0,-1-1 1,-1 1-1,0-1 0,3-34 0,28-359 726,-2 22 687,-33 357-1430,-1 0 0,-1 1 0,-2-1 0,-7-38 0,-37-136 26,20 98-160,11 51-9,-3 1 0,-29-68-1,15 28-43,26 74-19,-1 0 0,-2 1-1,-15-33 1,-25-27-161,-3 3 0,-98-118-1,59 96 353,-127-111 0,126 123 11,65 61-101,-1 2 0,-2 1 0,-50-36 0,43 41 16,-2 1 0,0 2-1,-82-28 1,55 28 55,-122-19 0,146 33-210,0 2 1,-1 2-1,1 2 1,-1 1-1,1 3 0,0 1 1,-44 13-1,37-5-92,1 2-1,1 2 0,1 2 1,1 2-1,-70 44 0,48-25 159,-31 22 155,94-61-158,1 1 1,-1-1-1,0 0 0,0 0 0,0 0 1,0 0-1,0-1 0,0 1 0,0-1 1,-5 1-1,-26 3-270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19:26:17.154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1268 0 7794,'0'5'535,"0"0"0,-1 0 0,1-1 0,-1 1 0,0 0 0,-2 6 0,-24 46 357,12-28-882,11-21-4,-1 0-1,0-1 1,0 1-1,-1-1 1,1 0 0,-2 0-1,-12 10 1,-5 1 40,-28 17 0,32-22-7,-1 0 1,-23 22-1,-7 11 175,29-29-139,2 2 1,0 0-1,2 1 1,-17 23-1,10-1-81,2 1 0,2 2-1,2 0 1,-20 68 0,-11 28 218,-153 303 1128,28-66-493,7 59-73,135-333-622,5 2 0,-18 140 0,43-231-423,2-8-350,0 0-1,0 0 1,1 1 0,0-1 0,0 0 0,2 8-1,-2-7-2081,0-3 1167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19:26:17.155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851 25 9258,'14'-9'2530,"-13"7"-2429,1 1 0,0-1 1,0 1-1,0 0 0,0-1 0,0 1 0,0 0 0,1 0 0,-1 1 0,0-1 0,1 0 0,-1 1 0,3-1 0,-29 40 979,-5 14-1064,2 1 0,-29 86 0,-31 133 365,61-185-180,-533 1715 1472,546-1761-1701,-61 234-556,73-265-55,4-9 85,11-18-500,8-20-1187,31-65 0,2-20 990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19:26:17.156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963 263 3929,'70'-72'3288,"88"-70"0,-148 134-2813,-7 7-266,0 0 1,-1-1-1,0 0 0,1 0 0,-1 0 0,0 0 0,0 0 1,0 0-1,0 0 0,0-1 0,0 1 0,-1-1 1,1 1-1,-1-1 0,1 0 0,0-3 565,-5 10-233,-146 321-421,-53 122 85,-94 354-236,33-80-3,-24 98 131,255-702-519,29-112-273,2-7 216,2-16-21,5-33 17,116-376-2246,-121 425 2712,68-209-647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19:26:17.157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963 113 4521,'7'-5'216,"81"-59"751,-77 57-978,0 1 1,0 0-1,0 1 1,0 1-1,1-1 1,21-3 0,-31 7 45,0 1 1,0-1 0,0 1 0,1 0-1,-1 0 1,0 0 0,0 0 0,0 0 0,1 0-1,-1 1 1,0-1 0,0 1 0,0-1-1,3 2 1,-4-1 10,0 1-1,0-1 1,0 0-1,0 1 1,0-1-1,0 0 1,0 1-1,-1-1 1,1 1-1,-1-1 1,1 1-1,-1-1 1,0 1-1,1 0 1,-1-1-1,0 1 1,0-1-1,0 1 1,0 0-1,0-1 1,-1 1-1,0 3 1,-8 43 619,-2 0 0,-2-1 0,-29 67 1,15-40 25,-199 565 3393,-99 325-3052,49-167-999,248-725-36,-191 545-222,212-592 103,1-9-571,2 1 0,-4 27 0,8-44 644,0 0 1,0 0-1,0 0 1,0 0 0,0 0-1,0 0 1,0 1-1,0-1 1,0 0 0,0 0-1,1 0 1,-1 0-1,0 0 1,0 0 0,0 0-1,0 0 1,0 0 0,0 0-1,0 0 1,1 0-1,-1 0 1,0 0 0,0 0-1,0 0 1,0 0-1,0 0 1,0 0 0,0 0-1,1 0 1,-1 0 0,0 0-1,0 0 1,0 0-1,0 0 1,0 0 0,0 0-1,0 0 1,1 0-1,-1 0 1,0 0 0,0 0-1,0 0 1,0 0-1,0 0 1,0 0 0,0 0-1,0-1 1,0 1 0,1 0-1,-1 0 1,0 0-1,0 0 1,0 0 0,0 0-1,0 0 1,0 0-1,0-1 1,0 1 0,0 0-1,0 0 1,0 0 0,0 0-1,0 0 1,0 0-1,0-1 1,0 1 0,0 0-1,0 0 1,9-13-1625,59-98-3644,-14 12 4256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19:26:17.158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0 2676 1376,'84'-206'776,"13"-26"-143,6-4-513,27-7-168</inkml:trace>
  <inkml:trace contextRef="#ctx0" brushRef="#br0" timeOffset="1">1251 475 3113,'292'-434'7059,"-290"431"-6988,2-2 252,0-1-1,0 1 1,0 0-1,1 0 1,7-6 0,-7 10 869,-5 9-579,-8 15-14,8-23-586,-121 261 817,14-37-835,-71 300-477,42 12-720,33-125 436,-326 879 411,360-1115 355,-128 309-335,175-440-1200,14-38 402,3-11 66,5-39-277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19:26:17.160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798 1 9642,'9'23'610,"-2"0"0,-1 0 1,0 1-1,-2-1 0,-1 1 0,1 38 0,-6 6-864,-11 71 1,-22 99-839,-107 381 0,-124 215-764,222-705 1600,-67 187-290,-60 190 799,133-341-115,34-147-146,-6 21-9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19:26:17.161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685 1 9914,'6'12'449,"-1"-1"1,0 2-1,0-1 0,-2 0 1,1 1-1,-2 0 0,0 0 1,0 0-1,-1 17 0,-2 14-686,-9 61 0,9-92 418,-85 576-1171,35-243 151,-154 541 0,53-435 1112,5-16-19,124-355-1469,-15 93-1,32-141 260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18:48:20.482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423 178 1736,'-62'-86'1175,"61"84"-1116,0 0-1,0-1 0,-1 1 1,2-1-1,-1 1 1,0-1-1,0 1 0,1-1 1,-1 1-1,1-1 0,0 0 1,0 1-1,0-1 0,0 0 1,0 1-1,1-1 1,-1 1-1,1-1 0,0 1 1,-1-1-1,1 1 0,0-1 1,1 1-1,-1 0 1,0-1-1,1 1 0,-1 0 1,1 0-1,0 0 0,-1 0 1,1 0-1,0 0 1,0 1-1,0-1 0,1 1 1,-1-1-1,0 1 0,3-1 1,-4 1-33,-1 1 1,0 0 0,1 0 0,-1-1-1,0 1 1,1 0 0,-1 0-1,1 0 1,-1-1 0,0 1-1,1 0 1,-1 0 0,1 0-1,-1 0 1,1 0 0,-1 0 0,1 0-1,-1 0 1,1 0 0,-1 0-1,0 0 1,1 0 0,-1 0-1,1 0 1,-1 1 0,1-1-1,-1 0 1,0 0 0,1 0 0,-1 1-1,1-1 1,-1 0 0,0 0-1,1 1 1,-1-1 0,0 0-1,0 1 1,1-1 0,-1 0-1,0 1 1,1-1 0,-1 1 0,0-1-1,0 0 1,0 1 0,0-1-1,0 1 1,1-1 0,-1 1-1,0-1 1,0 1 0,0-1 0,0 0-1,0 1 1,0-1 0,0 1-1,0-1 1,-1 1 0,-6 34 1338,4-27-1234,-127 524 3197,-11 42-1983,122-501-1491,-49 123 0,64-187-29,-2 1-450,1 1-1,1-1 0,0 1 1,0 0-1,1 0 1,0 0-1,-1 19 0,4-30 588,0 0 0,0 0 0,0 0 0,0 0 0,0 0 0,0 0 0,0 0 0,0 0 0,0 0 0,0 0 0,0 0 0,1 0 0,-1 0 0,0 0 0,0 0 0,0 0 0,0 0 0,0 0 0,0 0 0,0 0 0,0 0 0,0 0-1,0 0 1,0 0 0,0 0 0,0 0 0,1 0 0,-1 0 0,0 0 0,0 0 0,0 0 0,0 0 0,0 0 0,0 0 0,0 0 0,0 0 0,0 0 0,0 0 0,0 0 0,0 0 0,0 0 0,0 0 0,0 0 0,0 0 0,0 0 0,0 1 0,1-1 0,-1 0 0,0 0 0,0 0 0,0 0 0,2-13-1084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19:26:17.162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437 12 8642,'-2'-12'4283,"-3"15"-3437,-11 30-1489,14-29 869,-34 89-243,-47 191 0,34-101 13,-44 101-33,-42 152-3905,120-360 2807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21.87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253 1 24575,'-4'0'0,"-6"0"0,-1 0 0,1 1 0,-16 2 0,22-2 0,-1 1 0,1-1 0,0 1 0,0 0 0,0 0 0,0 0 0,1 1 0,-1-1 0,0 1 0,-5 6 0,-7 8 0,0 1 0,1 0 0,1 1 0,-23 41 0,30-46 0,0 0 0,1 1 0,0-1 0,2 1 0,0 0 0,0 1 0,1-1 0,-1 24 0,4-33 0,0-1 0,1 0 0,0 1 0,0-1 0,0 0 0,0 0 0,1 0 0,-1 0 0,2 0 0,-1 0 0,0 0 0,1-1 0,5 7 0,-3-4 0,2 0 0,-1 0 0,1-1 0,0 0 0,0 0 0,1-1 0,9 5 0,12 4 0,0-1 0,1-1 0,45 10 0,-64-19 0,13 4-455,0-2 0,32 3 0,-30-6-6371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22.85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31 0 24575,'-3'3'0,"1"0"0,0 0 0,0 0 0,0 0 0,1 1 0,-1-1 0,1 0 0,0 1 0,0-1 0,0 1 0,-1 4 0,-3 44 0,4-39 0,-3 51 0,6 103 0,-2-164 0,0-1 0,1 1 0,0 0 0,-1 0 0,1 0 0,0-1 0,1 1 0,-1 0 0,0-1 0,1 1 0,-1-1 0,1 1 0,0-1 0,0 0 0,0 0 0,0 0 0,0 0 0,0 0 0,1 0 0,-1-1 0,1 1 0,-1-1 0,1 1 0,-1-1 0,1 0 0,0 0 0,0 0 0,0-1 0,-1 1 0,6 0 0,10 1 0,0-1 0,-1-1 0,1 0 0,20-4 0,-2 1 0,33 1-1365,-41 2-5461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23.85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91 144 24575,'-1'-6'0,"1"0"0,-1-1 0,0 1 0,0 0 0,-1 0 0,1 0 0,-4-7 0,5 12 0,-1 0 0,1 0 0,-1 1 0,1-1 0,-1 0 0,1 0 0,-1 1 0,1-1 0,-1 0 0,0 1 0,1-1 0,-1 0 0,0 1 0,1-1 0,-1 1 0,0-1 0,0 1 0,0 0 0,1-1 0,-1 1 0,0 0 0,-1-1 0,0 1 0,1 1 0,0-1 0,-1 1 0,1-1 0,-1 1 0,1-1 0,0 1 0,0 0 0,-1 0 0,1-1 0,0 1 0,0 0 0,0 0 0,0 0 0,0 0 0,0 1 0,0-1 0,0 0 0,0 2 0,-4 4 0,0 1 0,1 0 0,1 0 0,-1 0 0,1 0 0,0 0 0,1 1 0,0-1 0,0 1 0,1-1 0,0 1 0,1 0 0,0-1 0,0 1 0,1 0 0,3 15 0,-3-17 0,1-1 0,-1 0 0,1 0 0,1 0 0,-1 0 0,1 0 0,0 0 0,0-1 0,1 1 0,0-1 0,0 0 0,0 0 0,0 0 0,1-1 0,0 0 0,0 0 0,0 0 0,0 0 0,1-1 0,-1 0 0,1 0 0,0 0 0,7 2 0,-6-3 0,0-1 0,-1 1 0,1-1 0,0-1 0,0 1 0,0-1 0,-1 0 0,1-1 0,0 0 0,0 0 0,-1 0 0,1-1 0,9-3 0,-11 3 0,0-1 0,-1 1 0,1-1 0,-1 0 0,0 0 0,0 0 0,0-1 0,-1 1 0,1-1 0,-1 0 0,0 0 0,1 0 0,-2-1 0,1 1 0,-1-1 0,1 1 0,-1-1 0,2-7 0,-2 1 0,1 0 0,-2 1 0,1-1 0,-2 0 0,1 0 0,-1 0 0,-1 0 0,0 0 0,-1 0 0,0 0 0,0 1 0,-1-1 0,-1 1 0,0-1 0,0 1 0,-1 0 0,-9-14 0,10 18 0,0 0 0,0 1 0,-1-1 0,1 1 0,-1 0 0,0 0 0,-1 1 0,1 0 0,-1-1 0,0 2 0,0-1 0,0 1 0,0 0 0,-1 0 0,1 1 0,-1 0 0,0 0 0,1 0 0,-1 1 0,0 0 0,0 0 0,0 1 0,0 0 0,0 0 0,0 1 0,0 0 0,0 0 0,-9 3 0,13-3 7,-1 0 0,1 0-1,0 0 1,0 1 0,0-1-1,0 1 1,0 0-1,1 0 1,-1 0 0,0 0-1,1 1 1,-1-1 0,1 1-1,0-1 1,0 1 0,0 0-1,-2 4 1,1-1-193,1 0 1,0 1-1,0-1 0,0 1 1,1-1-1,0 1 1,0 11-1,0 7-6640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24.79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 0 24575,'1'0'0,"0"1"0,0-1 0,0 1 0,0-1 0,0 1 0,0-1 0,0 1 0,0 0 0,0-1 0,0 1 0,0 0 0,-1 0 0,1 0 0,0 0 0,0 0 0,-1 0 0,1 0 0,-1 0 0,1 0 0,-1 0 0,1 0 0,-1 1 0,13 33 0,-9-22 0,1 1 0,11 31 0,2-1 0,1-1 0,26 40 0,-38-71 0,1-1 0,0 0 0,1 0 0,0-1 0,0 0 0,1-1 0,1 0 0,-1-1 0,1 0 0,1 0 0,-1-1 0,1-1 0,1 0 0,-1 0 0,18 4 0,-23-8 0,1 0 0,-1-1 0,1 0 0,0-1 0,-1 1 0,1-1 0,0-1 0,0 1 0,-1-1 0,1-1 0,-1 1 0,1-2 0,8-2 0,-11 3 0,0-1 0,-1 1 0,1-1 0,-1 0 0,0 0 0,0 0 0,0-1 0,0 1 0,0-1 0,-1 0 0,1 0 0,-1-1 0,0 1 0,-1-1 0,1 1 0,-1-1 0,0 0 0,0 0 0,0 0 0,1-5 0,-1 0-1,-1 0 0,0 0-1,0 0 1,-1 0 0,0 0-1,-1 0 1,0 1 0,-1-1-1,-2-10 1,-5-9 47,-20-45-1,17 47-766,-14-52-1,20 52-6104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25.95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1 148 24575,'0'27'0,"2"1"0,1-1 0,9 41 0,-6-30 0,-4-27 0,-1-1 0,1 0 0,1 0 0,-1 0 0,6 10 0,-6-17 0,0 1 0,0-1 0,0 0 0,0-1 0,0 1 0,1 0 0,-1-1 0,1 1 0,0-1 0,-1 0 0,1 1 0,1-2 0,-1 1 0,0 0 0,0-1 0,0 1 0,1-1 0,-1 0 0,5 1 0,5 1 0,1 0 0,-1-1 0,1-1 0,0 0 0,0-1 0,0 0 0,0-2 0,14-2 0,-21 3 0,0-1 0,0 0 0,0 0 0,0-1 0,0 0 0,0 0 0,-1 0 0,0-1 0,1 0 0,-1-1 0,-1 1 0,1-1 0,-1 0 0,0 0 0,0-1 0,7-9 0,-5 3 0,0-1 0,-1 0 0,0 0 0,-1 0 0,0 0 0,-1-1 0,-1 0 0,0 0 0,-1 0 0,1-19 0,-3 24 0,0 1 0,0 0 0,-1-1 0,0 1 0,-1 0 0,0-1 0,0 1 0,-1 0 0,0 1 0,0-1 0,-1 0 0,0 1 0,0 0 0,-1-1 0,1 2 0,-2-1 0,1 1 0,-11-10 0,5 8 0,-1 1 0,0 0 0,0 0 0,-1 1 0,0 1 0,0 0 0,0 1 0,-1 0 0,1 1 0,-1 1 0,0 0 0,0 0 0,1 2 0,-1 0 0,0 0 0,0 1 0,0 1 0,-14 4 0,25-6 5,1 1 0,0-1 0,-1 1-1,1 0 1,0-1 0,-1 1 0,1 1-1,0-1 1,0 0 0,0 0 0,0 1-1,0-1 1,0 1 0,0 0 0,1-1-1,-1 1 1,1 0 0,-1 0 0,1 0-1,-1 0 1,1 0 0,0 0 0,0 1 0,-1 3-1,2-3-68,0-1-1,0 1 1,0-1-1,1 1 1,-1-1-1,1 1 1,0-1-1,-1 1 0,1-1 1,0 1-1,1-1 1,-1 0-1,0 0 1,1 1-1,-1-1 1,1 0-1,-1 0 1,1-1-1,0 1 1,0 0-1,0 0 1,4 2-1,27 17-6761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27.22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319 1 24575,'-6'0'0,"0"1"0,0 0 0,0 0 0,0 0 0,1 1 0,-1 0 0,0 0 0,1 0 0,-1 1 0,1 0 0,-8 5 0,-5 6 0,-27 26 0,25-22 0,-11 9 0,13-13 0,1 1 0,1 0 0,0 2 0,-17 24 0,29-36 0,0 1 0,1 0 0,0 0 0,1 0 0,-1 0 0,1 0 0,0 1 0,0-1 0,1 1 0,0-1 0,0 1 0,1 0 0,0-1 0,0 1 0,0 0 0,1-1 0,0 1 0,0-1 0,3 9 0,-1-7 0,0-1 0,1 1 0,-1-1 0,1 0 0,1 0 0,-1-1 0,1 1 0,0-1 0,1 0 0,0 0 0,0-1 0,0 0 0,0 0 0,1 0 0,0-1 0,13 7 0,9 2 0,0-2 0,1-1 0,31 7 0,-30-9 0,20 5-1365,-8-3-5461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27.97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84 36 24575,'-4'0'0,"1"0"0,0 0 0,0 0 0,0 0 0,0 1 0,0-1 0,0 1 0,0 0 0,0 0 0,0 0 0,0 1 0,0-1 0,1 0 0,-1 1 0,-2 2 0,2-1 0,0 0 0,1 0 0,-1 0 0,1 1 0,0-1 0,0 1 0,1 0 0,-1-1 0,1 1 0,-1 0 0,0 6 0,-1 1 0,1 1 0,1-1 0,0 1 0,0-1 0,1 1 0,0 0 0,1-1 0,0 1 0,1-1 0,1 0 0,-1 1 0,2-1 0,0 0 0,0-1 0,6 12 0,-6-16 0,0 0 0,0 0 0,0 0 0,1 0 0,0 0 0,0-1 0,0 0 0,1 0 0,0-1 0,0 1 0,0-1 0,1 0 0,-1-1 0,1 0 0,0 0 0,0 0 0,0-1 0,0 0 0,0 0 0,0-1 0,1 0 0,-1 0 0,0-1 0,13 0 0,-15 0 0,-1-1 0,0 1 0,1-1 0,-1 0 0,0 0 0,0-1 0,1 1 0,-1-1 0,0 0 0,-1 0 0,1 0 0,0 0 0,0-1 0,-1 0 0,5-4 0,-3 2 0,-1-1 0,0 1 0,0-1 0,0 0 0,-1 0 0,0-1 0,0 1 0,0 0 0,1-8 0,1-6 0,-1-1 0,-2 1 0,0-1 0,0 1 0,-4-37 0,2 52 8,-1-1-1,1 1 1,-1-1-1,0 1 1,-1-1-1,1 1 1,-1 0-1,0 0 1,0 0-1,-1 0 1,1 0-1,-1 0 1,0 1-1,-1-1 1,-6-6-1,6 7-113,-1 1 0,0-1 0,-1 1 0,1 0 0,-1 0 0,1 1-1,-1-1 1,0 1 0,0 0 0,0 1 0,0 0 0,0 0 0,-9-1 0,-16 1-6720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29.08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 52 24575,'1'20'0,"1"0"0,1 0 0,0 0 0,2 0 0,0-1 0,1 1 0,1-1 0,1-1 0,1 0 0,0 0 0,2 0 0,-1-1 0,2-1 0,1 0 0,0 0 0,0-2 0,31 26 0,-41-38 0,0 0 0,1 1 0,-1-2 0,1 1 0,0 0 0,0-1 0,-1 1 0,1-1 0,0 0 0,0-1 0,0 1 0,0 0 0,0-1 0,0 0 0,0 0 0,7-1 0,-5-1 0,1 0 0,-1 0 0,0 0 0,0 0 0,-1-1 0,1 0 0,0 0 0,-1-1 0,9-7 0,0-2 0,0-1 0,-1-1 0,0 0 0,-1-1 0,19-32 0,-14 15 29,13-38 0,-21 48-314,0 0 1,2 1-1,1 0 0,22-32 1,-21 39-6542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22:38:29.63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 1 24575,'0'5'0,"0"6"0,0 11 0,4 2 0,3 1 0,-1 2 0,-1 0 0,-2 6 0,-1 2 0,4 0 0,6-2 0,0-10 0,-1-15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B99E4-8D41-421E-B290-ED7F98651671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ABBAD-9F76-488B-867D-B00626284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2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3ABBAD-9F76-488B-867D-B006262842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52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D9B150-4548-D545-856C-436A05F2E2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0624" y="5020448"/>
            <a:ext cx="1198024" cy="119802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2F1040-C062-6EB7-6D22-529DB87074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1736216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1219200" y="1719072"/>
            <a:ext cx="9144000" cy="4364736"/>
          </a:xfrm>
          <a:prstGeom prst="rect">
            <a:avLst/>
          </a:prstGeom>
        </p:spPr>
        <p:txBody>
          <a:bodyPr rtlCol="0" anchor="ctr" anchorCtr="1">
            <a:noAutofit/>
          </a:bodyPr>
          <a:lstStyle>
            <a:lvl1pPr marL="0" indent="0">
              <a:buNone/>
              <a:defRPr sz="146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609600" y="1146048"/>
            <a:ext cx="10363200" cy="424757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400">
                <a:solidFill>
                  <a:schemeClr val="tx1"/>
                </a:solidFill>
              </a:defRPr>
            </a:lvl1pPr>
            <a:lvl2pPr>
              <a:defRPr sz="1733"/>
            </a:lvl2pPr>
            <a:lvl3pPr>
              <a:defRPr sz="1733"/>
            </a:lvl3pPr>
            <a:lvl4pPr>
              <a:defRPr sz="1733"/>
            </a:lvl4pPr>
            <a:lvl5pPr>
              <a:defRPr sz="1733"/>
            </a:lvl5pPr>
          </a:lstStyle>
          <a:p>
            <a:pPr lvl="0"/>
            <a:r>
              <a:rPr lang="en-US" dirty="0"/>
              <a:t>Chart title goes here (optional)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1" y="301413"/>
            <a:ext cx="10364103" cy="604865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7944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01413"/>
            <a:ext cx="10364103" cy="604865"/>
          </a:xfrm>
          <a:prstGeom prst="rect">
            <a:avLst/>
          </a:prstGeom>
        </p:spPr>
        <p:txBody>
          <a:bodyPr/>
          <a:lstStyle>
            <a:lvl1pPr>
              <a:defRPr sz="37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B79459F-1911-ABED-AEF8-39E16FAD41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372570"/>
            <a:ext cx="4114800" cy="365125"/>
          </a:xfrm>
        </p:spPr>
        <p:txBody>
          <a:bodyPr/>
          <a:lstStyle>
            <a:lvl1pPr algn="l">
              <a:defRPr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1677428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FE80B4DF-436E-FF38-B82E-C8BC1A7BE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372570"/>
            <a:ext cx="4114800" cy="365125"/>
          </a:xfrm>
        </p:spPr>
        <p:txBody>
          <a:bodyPr/>
          <a:lstStyle>
            <a:lvl1pPr algn="l">
              <a:defRPr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1502296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91176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BAC77F-EC58-4FF2-8F32-791BB02506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0624" y="5020448"/>
            <a:ext cx="1198024" cy="1198024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E71C3F0-0A76-636D-C4D2-9569270445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372570"/>
            <a:ext cx="4114800" cy="365125"/>
          </a:xfrm>
        </p:spPr>
        <p:txBody>
          <a:bodyPr/>
          <a:lstStyle>
            <a:lvl1pPr algn="l">
              <a:defRPr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2931173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uthernco_h_rgb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1120" y="2756747"/>
            <a:ext cx="6969760" cy="1007533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A50383C-E944-A5A3-08AB-FA3FB4EC2B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372570"/>
            <a:ext cx="4114800" cy="365125"/>
          </a:xfrm>
        </p:spPr>
        <p:txBody>
          <a:bodyPr/>
          <a:lstStyle>
            <a:lvl1pPr algn="l">
              <a:defRPr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2313374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62256"/>
            <a:ext cx="10363200" cy="1833913"/>
          </a:xfrm>
        </p:spPr>
        <p:txBody>
          <a:bodyPr anchor="ctr"/>
          <a:lstStyle>
            <a:lvl1pPr algn="ctr">
              <a:defRPr sz="54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z="4400" dirty="0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0C65BE-8287-45DE-9FDD-49BC03DE00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0624" y="5020448"/>
            <a:ext cx="1198024" cy="1198024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99BEE62-8F53-45E3-B8EF-EB9801B04D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68600" y="3685360"/>
            <a:ext cx="6654800" cy="148748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47186D8-5F95-D1AD-2AF1-DE7A08322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372570"/>
            <a:ext cx="4114800" cy="365125"/>
          </a:xfrm>
        </p:spPr>
        <p:txBody>
          <a:bodyPr/>
          <a:lstStyle>
            <a:lvl1pPr algn="l">
              <a:defRPr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985463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733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latin typeface="Liberation Sans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latin typeface="Liberation Sans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latin typeface="Liberation Sans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latin typeface="Liberation Sans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latin typeface="Liberation Sans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F659F-71BC-2D36-B7BD-59E6CFE101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372570"/>
            <a:ext cx="4114800" cy="365125"/>
          </a:xfrm>
        </p:spPr>
        <p:txBody>
          <a:bodyPr/>
          <a:lstStyle>
            <a:lvl1pPr algn="l">
              <a:defRPr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147216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5702"/>
            <a:ext cx="6701827" cy="604865"/>
          </a:xfrm>
          <a:prstGeom prst="rect">
            <a:avLst/>
          </a:prstGeom>
        </p:spPr>
        <p:txBody>
          <a:bodyPr/>
          <a:lstStyle>
            <a:lvl1pPr>
              <a:defRPr sz="3733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6048"/>
            <a:ext cx="6701827" cy="4997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2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2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40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40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924800" y="997647"/>
            <a:ext cx="4267200" cy="5364480"/>
          </a:xfrm>
          <a:prstGeom prst="rect">
            <a:avLst/>
          </a:prstGeom>
          <a:solidFill>
            <a:srgbClr val="DBDBDC"/>
          </a:solidFill>
        </p:spPr>
        <p:txBody>
          <a:bodyPr/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A27F30-172C-8AB3-5691-AC36ED434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372570"/>
            <a:ext cx="4114800" cy="365125"/>
          </a:xfrm>
        </p:spPr>
        <p:txBody>
          <a:bodyPr/>
          <a:lstStyle>
            <a:lvl1pPr algn="l">
              <a:defRPr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86806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04801"/>
            <a:ext cx="10364103" cy="604865"/>
          </a:xfrm>
          <a:prstGeom prst="rect">
            <a:avLst/>
          </a:prstGeom>
        </p:spPr>
        <p:txBody>
          <a:bodyPr/>
          <a:lstStyle>
            <a:lvl1pPr>
              <a:defRPr sz="3733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146048"/>
            <a:ext cx="4876800" cy="48768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903" y="1146048"/>
            <a:ext cx="4876800" cy="48768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9576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146049"/>
            <a:ext cx="2255520" cy="3952169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3313" y="1146049"/>
            <a:ext cx="2255520" cy="3952169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476456" y="1146049"/>
            <a:ext cx="2255520" cy="3952169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9210171" y="1146049"/>
            <a:ext cx="2255520" cy="3952169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1" y="301413"/>
            <a:ext cx="10364103" cy="604865"/>
          </a:xfrm>
          <a:prstGeom prst="rect">
            <a:avLst/>
          </a:prstGeom>
        </p:spPr>
        <p:txBody>
          <a:bodyPr/>
          <a:lstStyle>
            <a:lvl1pPr>
              <a:defRPr sz="3733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0084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146048"/>
            <a:ext cx="3657600" cy="48768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83035" y="1146047"/>
            <a:ext cx="6090668" cy="3954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Chart title (optional)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4883035" y="1549102"/>
            <a:ext cx="6090668" cy="45278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301413"/>
            <a:ext cx="10364103" cy="604865"/>
          </a:xfrm>
          <a:prstGeom prst="rect">
            <a:avLst/>
          </a:prstGeom>
        </p:spPr>
        <p:txBody>
          <a:bodyPr/>
          <a:lstStyle>
            <a:lvl1pPr>
              <a:defRPr sz="3733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7282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146048"/>
            <a:ext cx="3657600" cy="48768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3035" y="1146048"/>
            <a:ext cx="6090668" cy="2305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4883035" y="3769426"/>
            <a:ext cx="6090668" cy="230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301413"/>
            <a:ext cx="10364103" cy="604865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5764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98" y="3760866"/>
            <a:ext cx="10357540" cy="2316085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7" y="1146048"/>
            <a:ext cx="3291840" cy="23164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4145731" y="1146048"/>
            <a:ext cx="3291840" cy="23164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7681863" y="1146048"/>
            <a:ext cx="3291840" cy="23164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1" y="301413"/>
            <a:ext cx="10364103" cy="6048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731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301413"/>
            <a:ext cx="10364103" cy="60486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42303"/>
            <a:ext cx="10363200" cy="499724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66F35-D5D7-E0DF-3413-81845E016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215229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3" r:id="rId13"/>
    <p:sldLayoutId id="2147483702" r:id="rId14"/>
  </p:sldLayoutIdLst>
  <p:hf sldNum="0" hdr="0" dt="0"/>
  <p:txStyles>
    <p:titleStyle>
      <a:lvl1pPr algn="l" defTabSz="609585" rtl="0" eaLnBrk="1" latinLnBrk="0" hangingPunct="1">
        <a:spcBef>
          <a:spcPct val="0"/>
        </a:spcBef>
        <a:buNone/>
        <a:defRPr lang="en-US" sz="4400" kern="1200">
          <a:solidFill>
            <a:schemeClr val="tx1"/>
          </a:solidFill>
          <a:latin typeface="Liberation Sans" panose="020B0604020202020204" pitchFamily="34" charset="0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133" kern="1200">
          <a:solidFill>
            <a:schemeClr val="tx1"/>
          </a:solidFill>
          <a:latin typeface="Liberation Sans" panose="020B0604020202020204" pitchFamily="34" charset="0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133" kern="1200">
          <a:solidFill>
            <a:schemeClr val="tx1"/>
          </a:solidFill>
          <a:latin typeface="Liberation Sans" panose="020B0604020202020204" pitchFamily="34" charset="0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133" kern="1200">
          <a:solidFill>
            <a:schemeClr val="tx1"/>
          </a:solidFill>
          <a:latin typeface="Liberation Sans" panose="020B0604020202020204" pitchFamily="34" charset="0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133" kern="1200">
          <a:solidFill>
            <a:schemeClr val="tx1"/>
          </a:solidFill>
          <a:latin typeface="Liberation Sans" panose="020B0604020202020204" pitchFamily="34" charset="0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133" kern="1200">
          <a:solidFill>
            <a:schemeClr val="tx1"/>
          </a:solidFill>
          <a:latin typeface="Liberation Sans" panose="020B0604020202020204" pitchFamily="34" charset="0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7.png"/><Relationship Id="rId42" Type="http://schemas.openxmlformats.org/officeDocument/2006/relationships/image" Target="../media/image42.png"/><Relationship Id="rId47" Type="http://schemas.openxmlformats.org/officeDocument/2006/relationships/customXml" Target="../ink/ink100.xml"/><Relationship Id="rId68" Type="http://schemas.openxmlformats.org/officeDocument/2006/relationships/image" Target="../media/image55.png"/><Relationship Id="rId84" Type="http://schemas.openxmlformats.org/officeDocument/2006/relationships/image" Target="../media/image63.png"/><Relationship Id="rId89" Type="http://schemas.openxmlformats.org/officeDocument/2006/relationships/customXml" Target="../ink/ink117.xml"/><Relationship Id="rId16" Type="http://schemas.openxmlformats.org/officeDocument/2006/relationships/image" Target="../media/image82.png"/><Relationship Id="rId32" Type="http://schemas.openxmlformats.org/officeDocument/2006/relationships/image" Target="../media/image37.png"/><Relationship Id="rId37" Type="http://schemas.openxmlformats.org/officeDocument/2006/relationships/customXml" Target="../ink/ink95.xml"/><Relationship Id="rId40" Type="http://schemas.openxmlformats.org/officeDocument/2006/relationships/image" Target="../media/image41.png"/><Relationship Id="rId45" Type="http://schemas.openxmlformats.org/officeDocument/2006/relationships/customXml" Target="../ink/ink99.xml"/><Relationship Id="rId53" Type="http://schemas.openxmlformats.org/officeDocument/2006/relationships/customXml" Target="../ink/ink103.xml"/><Relationship Id="rId58" Type="http://schemas.openxmlformats.org/officeDocument/2006/relationships/image" Target="../media/image24.png"/><Relationship Id="rId74" Type="http://schemas.openxmlformats.org/officeDocument/2006/relationships/image" Target="../media/image58.png"/><Relationship Id="rId79" Type="http://schemas.openxmlformats.org/officeDocument/2006/relationships/customXml" Target="../ink/ink112.xml"/><Relationship Id="rId87" Type="http://schemas.openxmlformats.org/officeDocument/2006/relationships/customXml" Target="../ink/ink116.xml"/><Relationship Id="rId24" Type="http://schemas.openxmlformats.org/officeDocument/2006/relationships/image" Target="../media/image86.png"/><Relationship Id="rId102" Type="http://schemas.openxmlformats.org/officeDocument/2006/relationships/customXml" Target="../ink/ink129.xml"/><Relationship Id="rId82" Type="http://schemas.openxmlformats.org/officeDocument/2006/relationships/image" Target="../media/image62.png"/><Relationship Id="rId90" Type="http://schemas.openxmlformats.org/officeDocument/2006/relationships/image" Target="../media/image66.png"/><Relationship Id="rId95" Type="http://schemas.openxmlformats.org/officeDocument/2006/relationships/customXml" Target="../ink/ink122.xml"/><Relationship Id="rId30" Type="http://schemas.openxmlformats.org/officeDocument/2006/relationships/image" Target="../media/image36.png"/><Relationship Id="rId35" Type="http://schemas.openxmlformats.org/officeDocument/2006/relationships/customXml" Target="../ink/ink94.xml"/><Relationship Id="rId43" Type="http://schemas.openxmlformats.org/officeDocument/2006/relationships/customXml" Target="../ink/ink98.xml"/><Relationship Id="rId48" Type="http://schemas.openxmlformats.org/officeDocument/2006/relationships/image" Target="../media/image45.png"/><Relationship Id="rId56" Type="http://schemas.openxmlformats.org/officeDocument/2006/relationships/image" Target="../media/image49.png"/><Relationship Id="rId69" Type="http://schemas.openxmlformats.org/officeDocument/2006/relationships/customXml" Target="../ink/ink107.xml"/><Relationship Id="rId77" Type="http://schemas.openxmlformats.org/officeDocument/2006/relationships/customXml" Target="../ink/ink111.xml"/><Relationship Id="rId14" Type="http://schemas.openxmlformats.org/officeDocument/2006/relationships/image" Target="../media/image81.png"/><Relationship Id="rId100" Type="http://schemas.openxmlformats.org/officeDocument/2006/relationships/customXml" Target="../ink/ink127.xml"/><Relationship Id="rId22" Type="http://schemas.openxmlformats.org/officeDocument/2006/relationships/image" Target="../media/image85.png"/><Relationship Id="rId51" Type="http://schemas.openxmlformats.org/officeDocument/2006/relationships/customXml" Target="../ink/ink102.xml"/><Relationship Id="rId72" Type="http://schemas.openxmlformats.org/officeDocument/2006/relationships/image" Target="../media/image57.png"/><Relationship Id="rId80" Type="http://schemas.openxmlformats.org/officeDocument/2006/relationships/image" Target="../media/image61.png"/><Relationship Id="rId85" Type="http://schemas.openxmlformats.org/officeDocument/2006/relationships/customXml" Target="../ink/ink115.xml"/><Relationship Id="rId93" Type="http://schemas.openxmlformats.org/officeDocument/2006/relationships/customXml" Target="../ink/ink120.xml"/><Relationship Id="rId8" Type="http://schemas.openxmlformats.org/officeDocument/2006/relationships/image" Target="../media/image78.png"/><Relationship Id="rId98" Type="http://schemas.openxmlformats.org/officeDocument/2006/relationships/customXml" Target="../ink/ink125.xml"/><Relationship Id="rId3" Type="http://schemas.openxmlformats.org/officeDocument/2006/relationships/customXml" Target="../ink/ink91.xml"/><Relationship Id="rId33" Type="http://schemas.openxmlformats.org/officeDocument/2006/relationships/customXml" Target="../ink/ink93.xml"/><Relationship Id="rId38" Type="http://schemas.openxmlformats.org/officeDocument/2006/relationships/image" Target="../media/image40.png"/><Relationship Id="rId46" Type="http://schemas.openxmlformats.org/officeDocument/2006/relationships/image" Target="../media/image44.png"/><Relationship Id="rId59" Type="http://schemas.openxmlformats.org/officeDocument/2006/relationships/customXml" Target="../ink/ink106.xml"/><Relationship Id="rId12" Type="http://schemas.openxmlformats.org/officeDocument/2006/relationships/image" Target="../media/image80.png"/><Relationship Id="rId41" Type="http://schemas.openxmlformats.org/officeDocument/2006/relationships/customXml" Target="../ink/ink97.xml"/><Relationship Id="rId54" Type="http://schemas.openxmlformats.org/officeDocument/2006/relationships/image" Target="../media/image48.png"/><Relationship Id="rId70" Type="http://schemas.openxmlformats.org/officeDocument/2006/relationships/image" Target="../media/image56.png"/><Relationship Id="rId75" Type="http://schemas.openxmlformats.org/officeDocument/2006/relationships/customXml" Target="../ink/ink110.xml"/><Relationship Id="rId83" Type="http://schemas.openxmlformats.org/officeDocument/2006/relationships/customXml" Target="../ink/ink114.xml"/><Relationship Id="rId88" Type="http://schemas.openxmlformats.org/officeDocument/2006/relationships/image" Target="../media/image65.png"/><Relationship Id="rId91" Type="http://schemas.openxmlformats.org/officeDocument/2006/relationships/customXml" Target="../ink/ink118.xml"/><Relationship Id="rId96" Type="http://schemas.openxmlformats.org/officeDocument/2006/relationships/customXml" Target="../ink/ink123.xml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36" Type="http://schemas.openxmlformats.org/officeDocument/2006/relationships/image" Target="../media/image39.png"/><Relationship Id="rId49" Type="http://schemas.openxmlformats.org/officeDocument/2006/relationships/customXml" Target="../ink/ink101.xml"/><Relationship Id="rId57" Type="http://schemas.openxmlformats.org/officeDocument/2006/relationships/customXml" Target="../ink/ink105.xml"/><Relationship Id="rId31" Type="http://schemas.openxmlformats.org/officeDocument/2006/relationships/customXml" Target="../ink/ink92.xml"/><Relationship Id="rId44" Type="http://schemas.openxmlformats.org/officeDocument/2006/relationships/image" Target="../media/image43.png"/><Relationship Id="rId52" Type="http://schemas.openxmlformats.org/officeDocument/2006/relationships/image" Target="../media/image47.png"/><Relationship Id="rId73" Type="http://schemas.openxmlformats.org/officeDocument/2006/relationships/customXml" Target="../ink/ink109.xml"/><Relationship Id="rId78" Type="http://schemas.openxmlformats.org/officeDocument/2006/relationships/image" Target="../media/image60.png"/><Relationship Id="rId81" Type="http://schemas.openxmlformats.org/officeDocument/2006/relationships/customXml" Target="../ink/ink113.xml"/><Relationship Id="rId86" Type="http://schemas.openxmlformats.org/officeDocument/2006/relationships/image" Target="../media/image64.png"/><Relationship Id="rId94" Type="http://schemas.openxmlformats.org/officeDocument/2006/relationships/customXml" Target="../ink/ink121.xml"/><Relationship Id="rId10" Type="http://schemas.openxmlformats.org/officeDocument/2006/relationships/image" Target="../media/image79.png"/><Relationship Id="rId99" Type="http://schemas.openxmlformats.org/officeDocument/2006/relationships/customXml" Target="../ink/ink126.xml"/><Relationship Id="rId101" Type="http://schemas.openxmlformats.org/officeDocument/2006/relationships/customXml" Target="../ink/ink128.xml"/><Relationship Id="rId4" Type="http://schemas.openxmlformats.org/officeDocument/2006/relationships/image" Target="../media/image76.png"/><Relationship Id="rId39" Type="http://schemas.openxmlformats.org/officeDocument/2006/relationships/customXml" Target="../ink/ink96.xml"/><Relationship Id="rId18" Type="http://schemas.openxmlformats.org/officeDocument/2006/relationships/image" Target="../media/image83.png"/><Relationship Id="rId34" Type="http://schemas.openxmlformats.org/officeDocument/2006/relationships/image" Target="../media/image38.png"/><Relationship Id="rId50" Type="http://schemas.openxmlformats.org/officeDocument/2006/relationships/image" Target="../media/image46.png"/><Relationship Id="rId55" Type="http://schemas.openxmlformats.org/officeDocument/2006/relationships/customXml" Target="../ink/ink104.xml"/><Relationship Id="rId76" Type="http://schemas.openxmlformats.org/officeDocument/2006/relationships/image" Target="../media/image59.png"/><Relationship Id="rId97" Type="http://schemas.openxmlformats.org/officeDocument/2006/relationships/customXml" Target="../ink/ink124.xml"/><Relationship Id="rId71" Type="http://schemas.openxmlformats.org/officeDocument/2006/relationships/customXml" Target="../ink/ink108.xml"/><Relationship Id="rId92" Type="http://schemas.openxmlformats.org/officeDocument/2006/relationships/customXml" Target="../ink/ink119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0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customXml" Target="../ink/ink131.xml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customXml" Target="../ink/ink133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customXml" Target="../ink/ink135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customXml" Target="../ink/ink141.xml"/><Relationship Id="rId18" Type="http://schemas.openxmlformats.org/officeDocument/2006/relationships/image" Target="../media/image94.png"/><Relationship Id="rId26" Type="http://schemas.openxmlformats.org/officeDocument/2006/relationships/image" Target="../media/image98.png"/><Relationship Id="rId3" Type="http://schemas.openxmlformats.org/officeDocument/2006/relationships/customXml" Target="../ink/ink136.xml"/><Relationship Id="rId21" Type="http://schemas.openxmlformats.org/officeDocument/2006/relationships/customXml" Target="../ink/ink145.xml"/><Relationship Id="rId7" Type="http://schemas.openxmlformats.org/officeDocument/2006/relationships/customXml" Target="../ink/ink138.xml"/><Relationship Id="rId12" Type="http://schemas.openxmlformats.org/officeDocument/2006/relationships/image" Target="../media/image91.png"/><Relationship Id="rId17" Type="http://schemas.openxmlformats.org/officeDocument/2006/relationships/customXml" Target="../ink/ink143.xml"/><Relationship Id="rId25" Type="http://schemas.openxmlformats.org/officeDocument/2006/relationships/customXml" Target="../ink/ink147.xml"/><Relationship Id="rId2" Type="http://schemas.openxmlformats.org/officeDocument/2006/relationships/image" Target="../media/image18.png"/><Relationship Id="rId16" Type="http://schemas.openxmlformats.org/officeDocument/2006/relationships/image" Target="../media/image93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11" Type="http://schemas.openxmlformats.org/officeDocument/2006/relationships/customXml" Target="../ink/ink140.xml"/><Relationship Id="rId24" Type="http://schemas.openxmlformats.org/officeDocument/2006/relationships/image" Target="../media/image97.png"/><Relationship Id="rId5" Type="http://schemas.openxmlformats.org/officeDocument/2006/relationships/customXml" Target="../ink/ink137.xml"/><Relationship Id="rId15" Type="http://schemas.openxmlformats.org/officeDocument/2006/relationships/customXml" Target="../ink/ink142.xml"/><Relationship Id="rId23" Type="http://schemas.openxmlformats.org/officeDocument/2006/relationships/customXml" Target="../ink/ink146.xml"/><Relationship Id="rId10" Type="http://schemas.openxmlformats.org/officeDocument/2006/relationships/image" Target="../media/image90.png"/><Relationship Id="rId19" Type="http://schemas.openxmlformats.org/officeDocument/2006/relationships/customXml" Target="../ink/ink144.xml"/><Relationship Id="rId4" Type="http://schemas.openxmlformats.org/officeDocument/2006/relationships/image" Target="../media/image51.png"/><Relationship Id="rId9" Type="http://schemas.openxmlformats.org/officeDocument/2006/relationships/customXml" Target="../ink/ink139.xml"/><Relationship Id="rId14" Type="http://schemas.openxmlformats.org/officeDocument/2006/relationships/image" Target="../media/image92.png"/><Relationship Id="rId22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customXml" Target="../ink/ink5.xml"/><Relationship Id="rId3" Type="http://schemas.openxmlformats.org/officeDocument/2006/relationships/image" Target="../media/image4.png"/><Relationship Id="rId21" Type="http://schemas.openxmlformats.org/officeDocument/2006/relationships/image" Target="../media/image12.png"/><Relationship Id="rId12" Type="http://schemas.openxmlformats.org/officeDocument/2006/relationships/customXml" Target="../ink/ink2.xml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4.xml"/><Relationship Id="rId20" Type="http://schemas.openxmlformats.org/officeDocument/2006/relationships/customXml" Target="../ink/ink6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7.png"/><Relationship Id="rId15" Type="http://schemas.openxmlformats.org/officeDocument/2006/relationships/image" Target="../media/image9.png"/><Relationship Id="rId19" Type="http://schemas.openxmlformats.org/officeDocument/2006/relationships/image" Target="../media/image11.png"/><Relationship Id="rId4" Type="http://schemas.openxmlformats.org/officeDocument/2006/relationships/customXml" Target="../ink/ink1.xml"/><Relationship Id="rId14" Type="http://schemas.openxmlformats.org/officeDocument/2006/relationships/customXml" Target="../ink/ink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customXml" Target="../ink/ink153.xml"/><Relationship Id="rId18" Type="http://schemas.openxmlformats.org/officeDocument/2006/relationships/image" Target="../media/image110.png"/><Relationship Id="rId3" Type="http://schemas.openxmlformats.org/officeDocument/2006/relationships/customXml" Target="../ink/ink148.xml"/><Relationship Id="rId7" Type="http://schemas.openxmlformats.org/officeDocument/2006/relationships/customXml" Target="../ink/ink150.xml"/><Relationship Id="rId12" Type="http://schemas.openxmlformats.org/officeDocument/2006/relationships/image" Target="../media/image107.png"/><Relationship Id="rId17" Type="http://schemas.openxmlformats.org/officeDocument/2006/relationships/customXml" Target="../ink/ink155.xml"/><Relationship Id="rId2" Type="http://schemas.openxmlformats.org/officeDocument/2006/relationships/image" Target="../media/image50.png"/><Relationship Id="rId16" Type="http://schemas.openxmlformats.org/officeDocument/2006/relationships/image" Target="../media/image109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4.png"/><Relationship Id="rId11" Type="http://schemas.openxmlformats.org/officeDocument/2006/relationships/customXml" Target="../ink/ink152.xml"/><Relationship Id="rId5" Type="http://schemas.openxmlformats.org/officeDocument/2006/relationships/customXml" Target="../ink/ink149.xml"/><Relationship Id="rId15" Type="http://schemas.openxmlformats.org/officeDocument/2006/relationships/customXml" Target="../ink/ink154.xml"/><Relationship Id="rId10" Type="http://schemas.openxmlformats.org/officeDocument/2006/relationships/image" Target="../media/image106.png"/><Relationship Id="rId19" Type="http://schemas.openxmlformats.org/officeDocument/2006/relationships/customXml" Target="../ink/ink156.xml"/><Relationship Id="rId4" Type="http://schemas.openxmlformats.org/officeDocument/2006/relationships/image" Target="../media/image103.png"/><Relationship Id="rId9" Type="http://schemas.openxmlformats.org/officeDocument/2006/relationships/customXml" Target="../ink/ink151.xml"/><Relationship Id="rId14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customXml" Target="../ink/ink162.xml"/><Relationship Id="rId18" Type="http://schemas.openxmlformats.org/officeDocument/2006/relationships/image" Target="../media/image123.png"/><Relationship Id="rId3" Type="http://schemas.openxmlformats.org/officeDocument/2006/relationships/customXml" Target="../ink/ink157.xml"/><Relationship Id="rId21" Type="http://schemas.openxmlformats.org/officeDocument/2006/relationships/customXml" Target="../ink/ink166.xml"/><Relationship Id="rId7" Type="http://schemas.openxmlformats.org/officeDocument/2006/relationships/customXml" Target="../ink/ink159.xml"/><Relationship Id="rId12" Type="http://schemas.openxmlformats.org/officeDocument/2006/relationships/image" Target="../media/image120.png"/><Relationship Id="rId17" Type="http://schemas.openxmlformats.org/officeDocument/2006/relationships/customXml" Target="../ink/ink164.xml"/><Relationship Id="rId2" Type="http://schemas.openxmlformats.org/officeDocument/2006/relationships/image" Target="../media/image99.png"/><Relationship Id="rId16" Type="http://schemas.openxmlformats.org/officeDocument/2006/relationships/image" Target="../media/image122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7.png"/><Relationship Id="rId11" Type="http://schemas.openxmlformats.org/officeDocument/2006/relationships/customXml" Target="../ink/ink161.xml"/><Relationship Id="rId5" Type="http://schemas.openxmlformats.org/officeDocument/2006/relationships/customXml" Target="../ink/ink158.xml"/><Relationship Id="rId15" Type="http://schemas.openxmlformats.org/officeDocument/2006/relationships/customXml" Target="../ink/ink163.xml"/><Relationship Id="rId10" Type="http://schemas.openxmlformats.org/officeDocument/2006/relationships/image" Target="../media/image119.png"/><Relationship Id="rId19" Type="http://schemas.openxmlformats.org/officeDocument/2006/relationships/customXml" Target="../ink/ink165.xml"/><Relationship Id="rId4" Type="http://schemas.openxmlformats.org/officeDocument/2006/relationships/image" Target="../media/image116.png"/><Relationship Id="rId9" Type="http://schemas.openxmlformats.org/officeDocument/2006/relationships/customXml" Target="../ink/ink160.xml"/><Relationship Id="rId14" Type="http://schemas.openxmlformats.org/officeDocument/2006/relationships/image" Target="../media/image121.png"/><Relationship Id="rId22" Type="http://schemas.openxmlformats.org/officeDocument/2006/relationships/image" Target="../media/image1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customXml" Target="../ink/ink16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customXml" Target="../ink/ink168.xml"/><Relationship Id="rId7" Type="http://schemas.openxmlformats.org/officeDocument/2006/relationships/customXml" Target="../ink/ink170.xm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3.png"/><Relationship Id="rId5" Type="http://schemas.openxmlformats.org/officeDocument/2006/relationships/customXml" Target="../ink/ink169.xml"/><Relationship Id="rId10" Type="http://schemas.openxmlformats.org/officeDocument/2006/relationships/image" Target="../media/image135.png"/><Relationship Id="rId4" Type="http://schemas.openxmlformats.org/officeDocument/2006/relationships/image" Target="../media/image132.png"/><Relationship Id="rId9" Type="http://schemas.openxmlformats.org/officeDocument/2006/relationships/customXml" Target="../ink/ink17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1.png"/><Relationship Id="rId13" Type="http://schemas.openxmlformats.org/officeDocument/2006/relationships/customXml" Target="../ink/ink177.xml"/><Relationship Id="rId3" Type="http://schemas.openxmlformats.org/officeDocument/2006/relationships/customXml" Target="../ink/ink172.xml"/><Relationship Id="rId7" Type="http://schemas.openxmlformats.org/officeDocument/2006/relationships/customXml" Target="../ink/ink174.xml"/><Relationship Id="rId12" Type="http://schemas.openxmlformats.org/officeDocument/2006/relationships/image" Target="../media/image13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41.png"/><Relationship Id="rId11" Type="http://schemas.openxmlformats.org/officeDocument/2006/relationships/customXml" Target="../ink/ink176.xml"/><Relationship Id="rId5" Type="http://schemas.openxmlformats.org/officeDocument/2006/relationships/customXml" Target="../ink/ink173.xml"/><Relationship Id="rId10" Type="http://schemas.openxmlformats.org/officeDocument/2006/relationships/image" Target="../media/image1361.png"/><Relationship Id="rId4" Type="http://schemas.openxmlformats.org/officeDocument/2006/relationships/image" Target="../media/image1331.png"/><Relationship Id="rId9" Type="http://schemas.openxmlformats.org/officeDocument/2006/relationships/customXml" Target="../ink/ink175.xml"/><Relationship Id="rId14" Type="http://schemas.openxmlformats.org/officeDocument/2006/relationships/image" Target="../media/image1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8.xm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3.png"/><Relationship Id="rId5" Type="http://schemas.openxmlformats.org/officeDocument/2006/relationships/customXml" Target="../ink/ink179.xml"/><Relationship Id="rId4" Type="http://schemas.openxmlformats.org/officeDocument/2006/relationships/image" Target="../media/image16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3.xml"/><Relationship Id="rId3" Type="http://schemas.openxmlformats.org/officeDocument/2006/relationships/image" Target="../media/image1600.png"/><Relationship Id="rId7" Type="http://schemas.openxmlformats.org/officeDocument/2006/relationships/image" Target="../media/image1620.png"/><Relationship Id="rId2" Type="http://schemas.openxmlformats.org/officeDocument/2006/relationships/customXml" Target="../ink/ink180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82.xml"/><Relationship Id="rId5" Type="http://schemas.openxmlformats.org/officeDocument/2006/relationships/image" Target="../media/image1611.png"/><Relationship Id="rId4" Type="http://schemas.openxmlformats.org/officeDocument/2006/relationships/customXml" Target="../ink/ink181.xml"/><Relationship Id="rId9" Type="http://schemas.openxmlformats.org/officeDocument/2006/relationships/image" Target="../media/image163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customXml" Target="../ink/ink184.xml"/><Relationship Id="rId7" Type="http://schemas.openxmlformats.org/officeDocument/2006/relationships/customXml" Target="../ink/ink186.xm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customXml" Target="../ink/ink185.xml"/><Relationship Id="rId10" Type="http://schemas.openxmlformats.org/officeDocument/2006/relationships/image" Target="../media/image139.png"/><Relationship Id="rId4" Type="http://schemas.openxmlformats.org/officeDocument/2006/relationships/image" Target="../media/image130.png"/><Relationship Id="rId9" Type="http://schemas.openxmlformats.org/officeDocument/2006/relationships/customXml" Target="../ink/ink18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customXml" Target="../ink/ink192.xml"/><Relationship Id="rId18" Type="http://schemas.openxmlformats.org/officeDocument/2006/relationships/image" Target="../media/image175.png"/><Relationship Id="rId3" Type="http://schemas.openxmlformats.org/officeDocument/2006/relationships/image" Target="../media/image142.png"/><Relationship Id="rId21" Type="http://schemas.openxmlformats.org/officeDocument/2006/relationships/customXml" Target="../ink/ink196.xml"/><Relationship Id="rId7" Type="http://schemas.openxmlformats.org/officeDocument/2006/relationships/customXml" Target="../ink/ink189.xml"/><Relationship Id="rId12" Type="http://schemas.openxmlformats.org/officeDocument/2006/relationships/image" Target="../media/image172.png"/><Relationship Id="rId17" Type="http://schemas.openxmlformats.org/officeDocument/2006/relationships/customXml" Target="../ink/ink194.xml"/><Relationship Id="rId2" Type="http://schemas.openxmlformats.org/officeDocument/2006/relationships/image" Target="../media/image141.png"/><Relationship Id="rId16" Type="http://schemas.openxmlformats.org/officeDocument/2006/relationships/image" Target="../media/image174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.png"/><Relationship Id="rId11" Type="http://schemas.openxmlformats.org/officeDocument/2006/relationships/customXml" Target="../ink/ink191.xml"/><Relationship Id="rId24" Type="http://schemas.openxmlformats.org/officeDocument/2006/relationships/image" Target="../media/image178.png"/><Relationship Id="rId5" Type="http://schemas.openxmlformats.org/officeDocument/2006/relationships/customXml" Target="../ink/ink188.xml"/><Relationship Id="rId15" Type="http://schemas.openxmlformats.org/officeDocument/2006/relationships/customXml" Target="../ink/ink193.xml"/><Relationship Id="rId23" Type="http://schemas.openxmlformats.org/officeDocument/2006/relationships/customXml" Target="../ink/ink197.xml"/><Relationship Id="rId10" Type="http://schemas.openxmlformats.org/officeDocument/2006/relationships/image" Target="../media/image171.png"/><Relationship Id="rId19" Type="http://schemas.openxmlformats.org/officeDocument/2006/relationships/customXml" Target="../ink/ink195.xml"/><Relationship Id="rId4" Type="http://schemas.openxmlformats.org/officeDocument/2006/relationships/image" Target="../media/image143.png"/><Relationship Id="rId9" Type="http://schemas.openxmlformats.org/officeDocument/2006/relationships/customXml" Target="../ink/ink190.xml"/><Relationship Id="rId14" Type="http://schemas.openxmlformats.org/officeDocument/2006/relationships/image" Target="../media/image173.png"/><Relationship Id="rId22" Type="http://schemas.openxmlformats.org/officeDocument/2006/relationships/image" Target="../media/image17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0.png"/><Relationship Id="rId13" Type="http://schemas.openxmlformats.org/officeDocument/2006/relationships/customXml" Target="../ink/ink203.xml"/><Relationship Id="rId18" Type="http://schemas.openxmlformats.org/officeDocument/2006/relationships/image" Target="../media/image1730.png"/><Relationship Id="rId3" Type="http://schemas.openxmlformats.org/officeDocument/2006/relationships/customXml" Target="../ink/ink198.xml"/><Relationship Id="rId7" Type="http://schemas.openxmlformats.org/officeDocument/2006/relationships/customXml" Target="../ink/ink200.xml"/><Relationship Id="rId12" Type="http://schemas.openxmlformats.org/officeDocument/2006/relationships/image" Target="../media/image1700.png"/><Relationship Id="rId17" Type="http://schemas.openxmlformats.org/officeDocument/2006/relationships/customXml" Target="../ink/ink205.xml"/><Relationship Id="rId2" Type="http://schemas.openxmlformats.org/officeDocument/2006/relationships/image" Target="../media/image144.png"/><Relationship Id="rId16" Type="http://schemas.openxmlformats.org/officeDocument/2006/relationships/image" Target="../media/image17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70.png"/><Relationship Id="rId11" Type="http://schemas.openxmlformats.org/officeDocument/2006/relationships/customXml" Target="../ink/ink202.xml"/><Relationship Id="rId5" Type="http://schemas.openxmlformats.org/officeDocument/2006/relationships/customXml" Target="../ink/ink199.xml"/><Relationship Id="rId15" Type="http://schemas.openxmlformats.org/officeDocument/2006/relationships/customXml" Target="../ink/ink204.xml"/><Relationship Id="rId10" Type="http://schemas.openxmlformats.org/officeDocument/2006/relationships/image" Target="../media/image1690.png"/><Relationship Id="rId4" Type="http://schemas.openxmlformats.org/officeDocument/2006/relationships/image" Target="../media/image1660.png"/><Relationship Id="rId9" Type="http://schemas.openxmlformats.org/officeDocument/2006/relationships/customXml" Target="../ink/ink201.xml"/><Relationship Id="rId14" Type="http://schemas.openxmlformats.org/officeDocument/2006/relationships/image" Target="../media/image17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6.xml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60.png"/><Relationship Id="rId5" Type="http://schemas.openxmlformats.org/officeDocument/2006/relationships/customXml" Target="../ink/ink207.xml"/><Relationship Id="rId4" Type="http://schemas.openxmlformats.org/officeDocument/2006/relationships/image" Target="../media/image17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aO4kOoR2nc&amp;t=1370s" TargetMode="External"/><Relationship Id="rId2" Type="http://schemas.openxmlformats.org/officeDocument/2006/relationships/hyperlink" Target="https://www.epri.com/optsun" TargetMode="Externa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customXml" Target="../ink/ink20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20.png"/><Relationship Id="rId4" Type="http://schemas.openxmlformats.org/officeDocument/2006/relationships/customXml" Target="../ink/ink20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hyperlink" Target="mailto:whobbs@southernco.com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30.png"/><Relationship Id="rId21" Type="http://schemas.openxmlformats.org/officeDocument/2006/relationships/customXml" Target="../ink/ink219.xml"/><Relationship Id="rId42" Type="http://schemas.openxmlformats.org/officeDocument/2006/relationships/image" Target="../media/image1410.png"/><Relationship Id="rId47" Type="http://schemas.openxmlformats.org/officeDocument/2006/relationships/customXml" Target="../ink/ink232.xml"/><Relationship Id="rId63" Type="http://schemas.openxmlformats.org/officeDocument/2006/relationships/image" Target="../media/image1510.png"/><Relationship Id="rId68" Type="http://schemas.openxmlformats.org/officeDocument/2006/relationships/customXml" Target="../ink/ink243.xml"/><Relationship Id="rId7" Type="http://schemas.openxmlformats.org/officeDocument/2006/relationships/customXml" Target="../ink/ink212.xml"/><Relationship Id="rId2" Type="http://schemas.openxmlformats.org/officeDocument/2006/relationships/image" Target="../media/image153.png"/><Relationship Id="rId16" Type="http://schemas.openxmlformats.org/officeDocument/2006/relationships/image" Target="../media/image1280.png"/><Relationship Id="rId29" Type="http://schemas.openxmlformats.org/officeDocument/2006/relationships/customXml" Target="../ink/ink223.xml"/><Relationship Id="rId11" Type="http://schemas.openxmlformats.org/officeDocument/2006/relationships/customXml" Target="../ink/ink214.xml"/><Relationship Id="rId24" Type="http://schemas.openxmlformats.org/officeDocument/2006/relationships/image" Target="../media/image1320.png"/><Relationship Id="rId32" Type="http://schemas.openxmlformats.org/officeDocument/2006/relationships/image" Target="../media/image1360.png"/><Relationship Id="rId37" Type="http://schemas.openxmlformats.org/officeDocument/2006/relationships/customXml" Target="../ink/ink227.xml"/><Relationship Id="rId40" Type="http://schemas.openxmlformats.org/officeDocument/2006/relationships/image" Target="../media/image1400.png"/><Relationship Id="rId45" Type="http://schemas.openxmlformats.org/officeDocument/2006/relationships/customXml" Target="../ink/ink231.xml"/><Relationship Id="rId53" Type="http://schemas.openxmlformats.org/officeDocument/2006/relationships/image" Target="../media/image1460.png"/><Relationship Id="rId58" Type="http://schemas.openxmlformats.org/officeDocument/2006/relationships/customXml" Target="../ink/ink238.xml"/><Relationship Id="rId66" Type="http://schemas.openxmlformats.org/officeDocument/2006/relationships/customXml" Target="../ink/ink242.xml"/><Relationship Id="rId5" Type="http://schemas.openxmlformats.org/officeDocument/2006/relationships/customXml" Target="../ink/ink211.xml"/><Relationship Id="rId61" Type="http://schemas.openxmlformats.org/officeDocument/2006/relationships/image" Target="../media/image1500.png"/><Relationship Id="rId19" Type="http://schemas.openxmlformats.org/officeDocument/2006/relationships/customXml" Target="../ink/ink218.xml"/><Relationship Id="rId14" Type="http://schemas.openxmlformats.org/officeDocument/2006/relationships/image" Target="../media/image1270.png"/><Relationship Id="rId22" Type="http://schemas.openxmlformats.org/officeDocument/2006/relationships/image" Target="../media/image1310.png"/><Relationship Id="rId27" Type="http://schemas.openxmlformats.org/officeDocument/2006/relationships/customXml" Target="../ink/ink222.xml"/><Relationship Id="rId30" Type="http://schemas.openxmlformats.org/officeDocument/2006/relationships/image" Target="../media/image1350.png"/><Relationship Id="rId35" Type="http://schemas.openxmlformats.org/officeDocument/2006/relationships/customXml" Target="../ink/ink226.xml"/><Relationship Id="rId43" Type="http://schemas.openxmlformats.org/officeDocument/2006/relationships/customXml" Target="../ink/ink230.xml"/><Relationship Id="rId48" Type="http://schemas.openxmlformats.org/officeDocument/2006/relationships/image" Target="../media/image1440.png"/><Relationship Id="rId56" Type="http://schemas.openxmlformats.org/officeDocument/2006/relationships/customXml" Target="../ink/ink237.xml"/><Relationship Id="rId64" Type="http://schemas.openxmlformats.org/officeDocument/2006/relationships/customXml" Target="../ink/ink241.xml"/><Relationship Id="rId69" Type="http://schemas.openxmlformats.org/officeDocument/2006/relationships/image" Target="../media/image154.png"/><Relationship Id="rId8" Type="http://schemas.openxmlformats.org/officeDocument/2006/relationships/image" Target="../media/image1240.png"/><Relationship Id="rId51" Type="http://schemas.openxmlformats.org/officeDocument/2006/relationships/image" Target="../media/image1450.png"/><Relationship Id="rId3" Type="http://schemas.openxmlformats.org/officeDocument/2006/relationships/customXml" Target="../ink/ink210.xml"/><Relationship Id="rId12" Type="http://schemas.openxmlformats.org/officeDocument/2006/relationships/image" Target="../media/image1260.png"/><Relationship Id="rId17" Type="http://schemas.openxmlformats.org/officeDocument/2006/relationships/customXml" Target="../ink/ink217.xml"/><Relationship Id="rId25" Type="http://schemas.openxmlformats.org/officeDocument/2006/relationships/customXml" Target="../ink/ink221.xml"/><Relationship Id="rId33" Type="http://schemas.openxmlformats.org/officeDocument/2006/relationships/customXml" Target="../ink/ink225.xml"/><Relationship Id="rId38" Type="http://schemas.openxmlformats.org/officeDocument/2006/relationships/image" Target="../media/image1390.png"/><Relationship Id="rId46" Type="http://schemas.openxmlformats.org/officeDocument/2006/relationships/image" Target="../media/image1430.png"/><Relationship Id="rId59" Type="http://schemas.openxmlformats.org/officeDocument/2006/relationships/image" Target="../media/image1490.png"/><Relationship Id="rId67" Type="http://schemas.openxmlformats.org/officeDocument/2006/relationships/image" Target="../media/image1530.png"/><Relationship Id="rId20" Type="http://schemas.openxmlformats.org/officeDocument/2006/relationships/image" Target="../media/image1300.png"/><Relationship Id="rId41" Type="http://schemas.openxmlformats.org/officeDocument/2006/relationships/customXml" Target="../ink/ink229.xml"/><Relationship Id="rId54" Type="http://schemas.openxmlformats.org/officeDocument/2006/relationships/customXml" Target="../ink/ink236.xml"/><Relationship Id="rId62" Type="http://schemas.openxmlformats.org/officeDocument/2006/relationships/customXml" Target="../ink/ink2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0.png"/><Relationship Id="rId15" Type="http://schemas.openxmlformats.org/officeDocument/2006/relationships/customXml" Target="../ink/ink216.xml"/><Relationship Id="rId23" Type="http://schemas.openxmlformats.org/officeDocument/2006/relationships/customXml" Target="../ink/ink220.xml"/><Relationship Id="rId28" Type="http://schemas.openxmlformats.org/officeDocument/2006/relationships/image" Target="../media/image1340.png"/><Relationship Id="rId36" Type="http://schemas.openxmlformats.org/officeDocument/2006/relationships/image" Target="../media/image1380.png"/><Relationship Id="rId49" Type="http://schemas.openxmlformats.org/officeDocument/2006/relationships/customXml" Target="../ink/ink233.xml"/><Relationship Id="rId57" Type="http://schemas.openxmlformats.org/officeDocument/2006/relationships/image" Target="../media/image1480.png"/><Relationship Id="rId10" Type="http://schemas.openxmlformats.org/officeDocument/2006/relationships/image" Target="../media/image1250.png"/><Relationship Id="rId31" Type="http://schemas.openxmlformats.org/officeDocument/2006/relationships/customXml" Target="../ink/ink224.xml"/><Relationship Id="rId44" Type="http://schemas.openxmlformats.org/officeDocument/2006/relationships/image" Target="../media/image1420.png"/><Relationship Id="rId52" Type="http://schemas.openxmlformats.org/officeDocument/2006/relationships/customXml" Target="../ink/ink235.xml"/><Relationship Id="rId60" Type="http://schemas.openxmlformats.org/officeDocument/2006/relationships/customXml" Target="../ink/ink239.xml"/><Relationship Id="rId65" Type="http://schemas.openxmlformats.org/officeDocument/2006/relationships/image" Target="../media/image1520.png"/><Relationship Id="rId4" Type="http://schemas.openxmlformats.org/officeDocument/2006/relationships/image" Target="../media/image1220.png"/><Relationship Id="rId9" Type="http://schemas.openxmlformats.org/officeDocument/2006/relationships/customXml" Target="../ink/ink213.xml"/><Relationship Id="rId13" Type="http://schemas.openxmlformats.org/officeDocument/2006/relationships/customXml" Target="../ink/ink215.xml"/><Relationship Id="rId18" Type="http://schemas.openxmlformats.org/officeDocument/2006/relationships/image" Target="../media/image1290.png"/><Relationship Id="rId39" Type="http://schemas.openxmlformats.org/officeDocument/2006/relationships/customXml" Target="../ink/ink228.xml"/><Relationship Id="rId34" Type="http://schemas.openxmlformats.org/officeDocument/2006/relationships/image" Target="../media/image1370.png"/><Relationship Id="rId50" Type="http://schemas.openxmlformats.org/officeDocument/2006/relationships/customXml" Target="../ink/ink234.xml"/><Relationship Id="rId55" Type="http://schemas.openxmlformats.org/officeDocument/2006/relationships/image" Target="../media/image1470.png"/></Relationships>
</file>

<file path=ppt/slides/_rels/slide5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30.png"/><Relationship Id="rId21" Type="http://schemas.openxmlformats.org/officeDocument/2006/relationships/customXml" Target="../ink/ink253.xml"/><Relationship Id="rId42" Type="http://schemas.openxmlformats.org/officeDocument/2006/relationships/image" Target="../media/image1410.png"/><Relationship Id="rId47" Type="http://schemas.openxmlformats.org/officeDocument/2006/relationships/customXml" Target="../ink/ink266.xml"/><Relationship Id="rId63" Type="http://schemas.openxmlformats.org/officeDocument/2006/relationships/image" Target="../media/image1510.png"/><Relationship Id="rId68" Type="http://schemas.openxmlformats.org/officeDocument/2006/relationships/customXml" Target="../ink/ink277.xml"/><Relationship Id="rId2" Type="http://schemas.openxmlformats.org/officeDocument/2006/relationships/image" Target="../media/image155.png"/><Relationship Id="rId16" Type="http://schemas.openxmlformats.org/officeDocument/2006/relationships/image" Target="../media/image1280.png"/><Relationship Id="rId29" Type="http://schemas.openxmlformats.org/officeDocument/2006/relationships/customXml" Target="../ink/ink257.xml"/><Relationship Id="rId11" Type="http://schemas.openxmlformats.org/officeDocument/2006/relationships/customXml" Target="../ink/ink248.xml"/><Relationship Id="rId24" Type="http://schemas.openxmlformats.org/officeDocument/2006/relationships/image" Target="../media/image1320.png"/><Relationship Id="rId32" Type="http://schemas.openxmlformats.org/officeDocument/2006/relationships/image" Target="../media/image1360.png"/><Relationship Id="rId37" Type="http://schemas.openxmlformats.org/officeDocument/2006/relationships/customXml" Target="../ink/ink261.xml"/><Relationship Id="rId40" Type="http://schemas.openxmlformats.org/officeDocument/2006/relationships/image" Target="../media/image1400.png"/><Relationship Id="rId45" Type="http://schemas.openxmlformats.org/officeDocument/2006/relationships/customXml" Target="../ink/ink265.xml"/><Relationship Id="rId53" Type="http://schemas.openxmlformats.org/officeDocument/2006/relationships/image" Target="../media/image1460.png"/><Relationship Id="rId58" Type="http://schemas.openxmlformats.org/officeDocument/2006/relationships/customXml" Target="../ink/ink272.xml"/><Relationship Id="rId66" Type="http://schemas.openxmlformats.org/officeDocument/2006/relationships/customXml" Target="../ink/ink276.xml"/><Relationship Id="rId5" Type="http://schemas.openxmlformats.org/officeDocument/2006/relationships/customXml" Target="../ink/ink245.xml"/><Relationship Id="rId61" Type="http://schemas.openxmlformats.org/officeDocument/2006/relationships/image" Target="../media/image1500.png"/><Relationship Id="rId19" Type="http://schemas.openxmlformats.org/officeDocument/2006/relationships/customXml" Target="../ink/ink252.xml"/><Relationship Id="rId14" Type="http://schemas.openxmlformats.org/officeDocument/2006/relationships/image" Target="../media/image1270.png"/><Relationship Id="rId22" Type="http://schemas.openxmlformats.org/officeDocument/2006/relationships/image" Target="../media/image1310.png"/><Relationship Id="rId27" Type="http://schemas.openxmlformats.org/officeDocument/2006/relationships/customXml" Target="../ink/ink256.xml"/><Relationship Id="rId30" Type="http://schemas.openxmlformats.org/officeDocument/2006/relationships/image" Target="../media/image1350.png"/><Relationship Id="rId35" Type="http://schemas.openxmlformats.org/officeDocument/2006/relationships/customXml" Target="../ink/ink260.xml"/><Relationship Id="rId43" Type="http://schemas.openxmlformats.org/officeDocument/2006/relationships/customXml" Target="../ink/ink264.xml"/><Relationship Id="rId48" Type="http://schemas.openxmlformats.org/officeDocument/2006/relationships/image" Target="../media/image1440.png"/><Relationship Id="rId56" Type="http://schemas.openxmlformats.org/officeDocument/2006/relationships/customXml" Target="../ink/ink271.xml"/><Relationship Id="rId64" Type="http://schemas.openxmlformats.org/officeDocument/2006/relationships/customXml" Target="../ink/ink275.xml"/><Relationship Id="rId69" Type="http://schemas.openxmlformats.org/officeDocument/2006/relationships/image" Target="../media/image157.png"/><Relationship Id="rId8" Type="http://schemas.openxmlformats.org/officeDocument/2006/relationships/image" Target="../media/image1240.png"/><Relationship Id="rId51" Type="http://schemas.openxmlformats.org/officeDocument/2006/relationships/image" Target="../media/image1450.png"/><Relationship Id="rId72" Type="http://schemas.openxmlformats.org/officeDocument/2006/relationships/customXml" Target="../ink/ink279.xml"/><Relationship Id="rId3" Type="http://schemas.openxmlformats.org/officeDocument/2006/relationships/customXml" Target="../ink/ink244.xml"/><Relationship Id="rId12" Type="http://schemas.openxmlformats.org/officeDocument/2006/relationships/image" Target="../media/image1260.png"/><Relationship Id="rId17" Type="http://schemas.openxmlformats.org/officeDocument/2006/relationships/customXml" Target="../ink/ink251.xml"/><Relationship Id="rId25" Type="http://schemas.openxmlformats.org/officeDocument/2006/relationships/customXml" Target="../ink/ink255.xml"/><Relationship Id="rId33" Type="http://schemas.openxmlformats.org/officeDocument/2006/relationships/customXml" Target="../ink/ink259.xml"/><Relationship Id="rId38" Type="http://schemas.openxmlformats.org/officeDocument/2006/relationships/image" Target="../media/image1390.png"/><Relationship Id="rId46" Type="http://schemas.openxmlformats.org/officeDocument/2006/relationships/image" Target="../media/image1430.png"/><Relationship Id="rId59" Type="http://schemas.openxmlformats.org/officeDocument/2006/relationships/image" Target="../media/image1490.png"/><Relationship Id="rId67" Type="http://schemas.openxmlformats.org/officeDocument/2006/relationships/image" Target="../media/image156.png"/><Relationship Id="rId20" Type="http://schemas.openxmlformats.org/officeDocument/2006/relationships/image" Target="../media/image1300.png"/><Relationship Id="rId41" Type="http://schemas.openxmlformats.org/officeDocument/2006/relationships/customXml" Target="../ink/ink263.xml"/><Relationship Id="rId54" Type="http://schemas.openxmlformats.org/officeDocument/2006/relationships/customXml" Target="../ink/ink270.xml"/><Relationship Id="rId62" Type="http://schemas.openxmlformats.org/officeDocument/2006/relationships/customXml" Target="../ink/ink274.xml"/><Relationship Id="rId70" Type="http://schemas.openxmlformats.org/officeDocument/2006/relationships/customXml" Target="../ink/ink27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0.png"/><Relationship Id="rId15" Type="http://schemas.openxmlformats.org/officeDocument/2006/relationships/customXml" Target="../ink/ink250.xml"/><Relationship Id="rId23" Type="http://schemas.openxmlformats.org/officeDocument/2006/relationships/customXml" Target="../ink/ink254.xml"/><Relationship Id="rId28" Type="http://schemas.openxmlformats.org/officeDocument/2006/relationships/image" Target="../media/image1340.png"/><Relationship Id="rId36" Type="http://schemas.openxmlformats.org/officeDocument/2006/relationships/image" Target="../media/image1380.png"/><Relationship Id="rId49" Type="http://schemas.openxmlformats.org/officeDocument/2006/relationships/customXml" Target="../ink/ink267.xml"/><Relationship Id="rId57" Type="http://schemas.openxmlformats.org/officeDocument/2006/relationships/image" Target="../media/image1480.png"/><Relationship Id="rId10" Type="http://schemas.openxmlformats.org/officeDocument/2006/relationships/image" Target="../media/image1250.png"/><Relationship Id="rId31" Type="http://schemas.openxmlformats.org/officeDocument/2006/relationships/customXml" Target="../ink/ink258.xml"/><Relationship Id="rId44" Type="http://schemas.openxmlformats.org/officeDocument/2006/relationships/image" Target="../media/image1420.png"/><Relationship Id="rId52" Type="http://schemas.openxmlformats.org/officeDocument/2006/relationships/customXml" Target="../ink/ink269.xml"/><Relationship Id="rId60" Type="http://schemas.openxmlformats.org/officeDocument/2006/relationships/customXml" Target="../ink/ink273.xml"/><Relationship Id="rId65" Type="http://schemas.openxmlformats.org/officeDocument/2006/relationships/image" Target="../media/image1520.png"/><Relationship Id="rId73" Type="http://schemas.openxmlformats.org/officeDocument/2006/relationships/image" Target="../media/image159.png"/><Relationship Id="rId4" Type="http://schemas.openxmlformats.org/officeDocument/2006/relationships/image" Target="../media/image1220.png"/><Relationship Id="rId9" Type="http://schemas.openxmlformats.org/officeDocument/2006/relationships/customXml" Target="../ink/ink247.xml"/><Relationship Id="rId13" Type="http://schemas.openxmlformats.org/officeDocument/2006/relationships/customXml" Target="../ink/ink249.xml"/><Relationship Id="rId18" Type="http://schemas.openxmlformats.org/officeDocument/2006/relationships/image" Target="../media/image1290.png"/><Relationship Id="rId39" Type="http://schemas.openxmlformats.org/officeDocument/2006/relationships/customXml" Target="../ink/ink262.xml"/><Relationship Id="rId34" Type="http://schemas.openxmlformats.org/officeDocument/2006/relationships/image" Target="../media/image1370.png"/><Relationship Id="rId50" Type="http://schemas.openxmlformats.org/officeDocument/2006/relationships/customXml" Target="../ink/ink268.xml"/><Relationship Id="rId55" Type="http://schemas.openxmlformats.org/officeDocument/2006/relationships/image" Target="../media/image1470.png"/><Relationship Id="rId7" Type="http://schemas.openxmlformats.org/officeDocument/2006/relationships/customXml" Target="../ink/ink246.xml"/><Relationship Id="rId71" Type="http://schemas.openxmlformats.org/officeDocument/2006/relationships/image" Target="../media/image15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4.png"/><Relationship Id="rId21" Type="http://schemas.openxmlformats.org/officeDocument/2006/relationships/customXml" Target="../ink/ink16.xml"/><Relationship Id="rId42" Type="http://schemas.openxmlformats.org/officeDocument/2006/relationships/image" Target="../media/image42.png"/><Relationship Id="rId47" Type="http://schemas.openxmlformats.org/officeDocument/2006/relationships/customXml" Target="../ink/ink29.xml"/><Relationship Id="rId68" Type="http://schemas.openxmlformats.org/officeDocument/2006/relationships/image" Target="../media/image55.png"/><Relationship Id="rId84" Type="http://schemas.openxmlformats.org/officeDocument/2006/relationships/image" Target="../media/image63.png"/><Relationship Id="rId89" Type="http://schemas.openxmlformats.org/officeDocument/2006/relationships/customXml" Target="../ink/ink46.xml"/><Relationship Id="rId16" Type="http://schemas.openxmlformats.org/officeDocument/2006/relationships/image" Target="../media/image29.png"/><Relationship Id="rId11" Type="http://schemas.openxmlformats.org/officeDocument/2006/relationships/customXml" Target="../ink/ink11.xml"/><Relationship Id="rId32" Type="http://schemas.openxmlformats.org/officeDocument/2006/relationships/image" Target="../media/image37.png"/><Relationship Id="rId37" Type="http://schemas.openxmlformats.org/officeDocument/2006/relationships/customXml" Target="../ink/ink24.xml"/><Relationship Id="rId53" Type="http://schemas.openxmlformats.org/officeDocument/2006/relationships/customXml" Target="../ink/ink32.xml"/><Relationship Id="rId58" Type="http://schemas.openxmlformats.org/officeDocument/2006/relationships/image" Target="../media/image24.png"/><Relationship Id="rId74" Type="http://schemas.openxmlformats.org/officeDocument/2006/relationships/image" Target="../media/image58.png"/><Relationship Id="rId79" Type="http://schemas.openxmlformats.org/officeDocument/2006/relationships/customXml" Target="../ink/ink41.xml"/><Relationship Id="rId5" Type="http://schemas.openxmlformats.org/officeDocument/2006/relationships/customXml" Target="../ink/ink8.xml"/><Relationship Id="rId82" Type="http://schemas.openxmlformats.org/officeDocument/2006/relationships/image" Target="../media/image62.png"/><Relationship Id="rId90" Type="http://schemas.openxmlformats.org/officeDocument/2006/relationships/image" Target="../media/image66.png"/><Relationship Id="rId19" Type="http://schemas.openxmlformats.org/officeDocument/2006/relationships/customXml" Target="../ink/ink15.xml"/><Relationship Id="rId14" Type="http://schemas.openxmlformats.org/officeDocument/2006/relationships/image" Target="../media/image28.png"/><Relationship Id="rId22" Type="http://schemas.openxmlformats.org/officeDocument/2006/relationships/image" Target="../media/image32.png"/><Relationship Id="rId27" Type="http://schemas.openxmlformats.org/officeDocument/2006/relationships/customXml" Target="../ink/ink19.xml"/><Relationship Id="rId30" Type="http://schemas.openxmlformats.org/officeDocument/2006/relationships/image" Target="../media/image36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45.png"/><Relationship Id="rId56" Type="http://schemas.openxmlformats.org/officeDocument/2006/relationships/image" Target="../media/image49.png"/><Relationship Id="rId69" Type="http://schemas.openxmlformats.org/officeDocument/2006/relationships/customXml" Target="../ink/ink36.xml"/><Relationship Id="rId77" Type="http://schemas.openxmlformats.org/officeDocument/2006/relationships/customXml" Target="../ink/ink40.xml"/><Relationship Id="rId8" Type="http://schemas.openxmlformats.org/officeDocument/2006/relationships/image" Target="../media/image25.png"/><Relationship Id="rId51" Type="http://schemas.openxmlformats.org/officeDocument/2006/relationships/customXml" Target="../ink/ink31.xml"/><Relationship Id="rId72" Type="http://schemas.openxmlformats.org/officeDocument/2006/relationships/image" Target="../media/image57.png"/><Relationship Id="rId80" Type="http://schemas.openxmlformats.org/officeDocument/2006/relationships/image" Target="../media/image61.png"/><Relationship Id="rId85" Type="http://schemas.openxmlformats.org/officeDocument/2006/relationships/customXml" Target="../ink/ink44.xml"/><Relationship Id="rId3" Type="http://schemas.openxmlformats.org/officeDocument/2006/relationships/customXml" Target="../ink/ink7.xml"/><Relationship Id="rId12" Type="http://schemas.openxmlformats.org/officeDocument/2006/relationships/image" Target="../media/image27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40.png"/><Relationship Id="rId46" Type="http://schemas.openxmlformats.org/officeDocument/2006/relationships/image" Target="../media/image44.png"/><Relationship Id="rId59" Type="http://schemas.openxmlformats.org/officeDocument/2006/relationships/customXml" Target="../ink/ink35.xml"/><Relationship Id="rId20" Type="http://schemas.openxmlformats.org/officeDocument/2006/relationships/image" Target="../media/image31.png"/><Relationship Id="rId41" Type="http://schemas.openxmlformats.org/officeDocument/2006/relationships/customXml" Target="../ink/ink26.xml"/><Relationship Id="rId54" Type="http://schemas.openxmlformats.org/officeDocument/2006/relationships/image" Target="../media/image48.png"/><Relationship Id="rId70" Type="http://schemas.openxmlformats.org/officeDocument/2006/relationships/image" Target="../media/image56.png"/><Relationship Id="rId75" Type="http://schemas.openxmlformats.org/officeDocument/2006/relationships/customXml" Target="../ink/ink39.xml"/><Relationship Id="rId83" Type="http://schemas.openxmlformats.org/officeDocument/2006/relationships/customXml" Target="../ink/ink43.xml"/><Relationship Id="rId88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35.png"/><Relationship Id="rId36" Type="http://schemas.openxmlformats.org/officeDocument/2006/relationships/image" Target="../media/image39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image" Target="../media/image26.png"/><Relationship Id="rId31" Type="http://schemas.openxmlformats.org/officeDocument/2006/relationships/customXml" Target="../ink/ink21.xml"/><Relationship Id="rId44" Type="http://schemas.openxmlformats.org/officeDocument/2006/relationships/image" Target="../media/image43.png"/><Relationship Id="rId52" Type="http://schemas.openxmlformats.org/officeDocument/2006/relationships/image" Target="../media/image47.png"/><Relationship Id="rId73" Type="http://schemas.openxmlformats.org/officeDocument/2006/relationships/customXml" Target="../ink/ink38.xml"/><Relationship Id="rId78" Type="http://schemas.openxmlformats.org/officeDocument/2006/relationships/image" Target="../media/image60.png"/><Relationship Id="rId81" Type="http://schemas.openxmlformats.org/officeDocument/2006/relationships/customXml" Target="../ink/ink42.xml"/><Relationship Id="rId86" Type="http://schemas.openxmlformats.org/officeDocument/2006/relationships/image" Target="../media/image64.png"/><Relationship Id="rId4" Type="http://schemas.openxmlformats.org/officeDocument/2006/relationships/image" Target="../media/image22.png"/><Relationship Id="rId9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30.png"/><Relationship Id="rId39" Type="http://schemas.openxmlformats.org/officeDocument/2006/relationships/customXml" Target="../ink/ink25.xml"/><Relationship Id="rId34" Type="http://schemas.openxmlformats.org/officeDocument/2006/relationships/image" Target="../media/image38.png"/><Relationship Id="rId50" Type="http://schemas.openxmlformats.org/officeDocument/2006/relationships/image" Target="../media/image46.png"/><Relationship Id="rId55" Type="http://schemas.openxmlformats.org/officeDocument/2006/relationships/customXml" Target="../ink/ink33.xml"/><Relationship Id="rId76" Type="http://schemas.openxmlformats.org/officeDocument/2006/relationships/image" Target="../media/image59.png"/><Relationship Id="rId7" Type="http://schemas.openxmlformats.org/officeDocument/2006/relationships/customXml" Target="../ink/ink9.xml"/><Relationship Id="rId71" Type="http://schemas.openxmlformats.org/officeDocument/2006/relationships/customXml" Target="../ink/ink37.xml"/><Relationship Id="rId2" Type="http://schemas.openxmlformats.org/officeDocument/2006/relationships/image" Target="../media/image14.png"/><Relationship Id="rId29" Type="http://schemas.openxmlformats.org/officeDocument/2006/relationships/customXml" Target="../ink/ink20.xml"/><Relationship Id="rId24" Type="http://schemas.openxmlformats.org/officeDocument/2006/relationships/image" Target="../media/image33.png"/><Relationship Id="rId40" Type="http://schemas.openxmlformats.org/officeDocument/2006/relationships/image" Target="../media/image41.png"/><Relationship Id="rId45" Type="http://schemas.openxmlformats.org/officeDocument/2006/relationships/customXml" Target="../ink/ink28.xml"/><Relationship Id="rId87" Type="http://schemas.openxmlformats.org/officeDocument/2006/relationships/customXml" Target="../ink/ink45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0.png"/><Relationship Id="rId42" Type="http://schemas.openxmlformats.org/officeDocument/2006/relationships/image" Target="../media/image42.png"/><Relationship Id="rId47" Type="http://schemas.openxmlformats.org/officeDocument/2006/relationships/customXml" Target="../ink/ink56.xml"/><Relationship Id="rId68" Type="http://schemas.openxmlformats.org/officeDocument/2006/relationships/image" Target="../media/image55.png"/><Relationship Id="rId84" Type="http://schemas.openxmlformats.org/officeDocument/2006/relationships/image" Target="../media/image63.png"/><Relationship Id="rId89" Type="http://schemas.openxmlformats.org/officeDocument/2006/relationships/customXml" Target="../ink/ink73.xml"/><Relationship Id="rId112" Type="http://schemas.openxmlformats.org/officeDocument/2006/relationships/image" Target="../media/image75.png"/><Relationship Id="rId16" Type="http://schemas.openxmlformats.org/officeDocument/2006/relationships/image" Target="../media/image34.png"/><Relationship Id="rId107" Type="http://schemas.openxmlformats.org/officeDocument/2006/relationships/customXml" Target="../ink/ink88.xml"/><Relationship Id="rId32" Type="http://schemas.openxmlformats.org/officeDocument/2006/relationships/image" Target="../media/image37.png"/><Relationship Id="rId37" Type="http://schemas.openxmlformats.org/officeDocument/2006/relationships/customXml" Target="../ink/ink51.xml"/><Relationship Id="rId53" Type="http://schemas.openxmlformats.org/officeDocument/2006/relationships/customXml" Target="../ink/ink59.xml"/><Relationship Id="rId58" Type="http://schemas.openxmlformats.org/officeDocument/2006/relationships/image" Target="../media/image24.png"/><Relationship Id="rId74" Type="http://schemas.openxmlformats.org/officeDocument/2006/relationships/image" Target="../media/image58.png"/><Relationship Id="rId79" Type="http://schemas.openxmlformats.org/officeDocument/2006/relationships/customXml" Target="../ink/ink68.xml"/><Relationship Id="rId102" Type="http://schemas.openxmlformats.org/officeDocument/2006/relationships/customXml" Target="../ink/ink84.xml"/><Relationship Id="rId90" Type="http://schemas.openxmlformats.org/officeDocument/2006/relationships/image" Target="../media/image66.png"/><Relationship Id="rId95" Type="http://schemas.openxmlformats.org/officeDocument/2006/relationships/customXml" Target="../ink/ink77.xml"/><Relationship Id="rId30" Type="http://schemas.openxmlformats.org/officeDocument/2006/relationships/image" Target="../media/image36.png"/><Relationship Id="rId35" Type="http://schemas.openxmlformats.org/officeDocument/2006/relationships/customXml" Target="../ink/ink50.xml"/><Relationship Id="rId43" Type="http://schemas.openxmlformats.org/officeDocument/2006/relationships/customXml" Target="../ink/ink54.xml"/><Relationship Id="rId48" Type="http://schemas.openxmlformats.org/officeDocument/2006/relationships/image" Target="../media/image45.png"/><Relationship Id="rId56" Type="http://schemas.openxmlformats.org/officeDocument/2006/relationships/image" Target="../media/image49.png"/><Relationship Id="rId69" Type="http://schemas.openxmlformats.org/officeDocument/2006/relationships/customXml" Target="../ink/ink63.xml"/><Relationship Id="rId77" Type="http://schemas.openxmlformats.org/officeDocument/2006/relationships/customXml" Target="../ink/ink67.xml"/><Relationship Id="rId14" Type="http://schemas.openxmlformats.org/officeDocument/2006/relationships/image" Target="../media/image33.png"/><Relationship Id="rId100" Type="http://schemas.openxmlformats.org/officeDocument/2006/relationships/customXml" Target="../ink/ink82.xml"/><Relationship Id="rId22" Type="http://schemas.openxmlformats.org/officeDocument/2006/relationships/image" Target="../media/image68.png"/><Relationship Id="rId105" Type="http://schemas.openxmlformats.org/officeDocument/2006/relationships/customXml" Target="../ink/ink87.xml"/><Relationship Id="rId51" Type="http://schemas.openxmlformats.org/officeDocument/2006/relationships/customXml" Target="../ink/ink58.xml"/><Relationship Id="rId72" Type="http://schemas.openxmlformats.org/officeDocument/2006/relationships/image" Target="../media/image57.png"/><Relationship Id="rId80" Type="http://schemas.openxmlformats.org/officeDocument/2006/relationships/image" Target="../media/image61.png"/><Relationship Id="rId85" Type="http://schemas.openxmlformats.org/officeDocument/2006/relationships/customXml" Target="../ink/ink71.xml"/><Relationship Id="rId93" Type="http://schemas.openxmlformats.org/officeDocument/2006/relationships/customXml" Target="../ink/ink75.xml"/><Relationship Id="rId8" Type="http://schemas.openxmlformats.org/officeDocument/2006/relationships/image" Target="../media/image26.png"/><Relationship Id="rId98" Type="http://schemas.openxmlformats.org/officeDocument/2006/relationships/customXml" Target="../ink/ink80.xml"/><Relationship Id="rId3" Type="http://schemas.openxmlformats.org/officeDocument/2006/relationships/customXml" Target="../ink/ink47.xml"/><Relationship Id="rId33" Type="http://schemas.openxmlformats.org/officeDocument/2006/relationships/customXml" Target="../ink/ink49.xml"/><Relationship Id="rId38" Type="http://schemas.openxmlformats.org/officeDocument/2006/relationships/image" Target="../media/image40.png"/><Relationship Id="rId46" Type="http://schemas.openxmlformats.org/officeDocument/2006/relationships/image" Target="../media/image44.png"/><Relationship Id="rId59" Type="http://schemas.openxmlformats.org/officeDocument/2006/relationships/customXml" Target="../ink/ink62.xml"/><Relationship Id="rId12" Type="http://schemas.openxmlformats.org/officeDocument/2006/relationships/image" Target="../media/image28.png"/><Relationship Id="rId103" Type="http://schemas.openxmlformats.org/officeDocument/2006/relationships/customXml" Target="../ink/ink85.xml"/><Relationship Id="rId108" Type="http://schemas.openxmlformats.org/officeDocument/2006/relationships/image" Target="../media/image73.png"/><Relationship Id="rId41" Type="http://schemas.openxmlformats.org/officeDocument/2006/relationships/customXml" Target="../ink/ink53.xml"/><Relationship Id="rId54" Type="http://schemas.openxmlformats.org/officeDocument/2006/relationships/image" Target="../media/image48.png"/><Relationship Id="rId70" Type="http://schemas.openxmlformats.org/officeDocument/2006/relationships/image" Target="../media/image56.png"/><Relationship Id="rId75" Type="http://schemas.openxmlformats.org/officeDocument/2006/relationships/customXml" Target="../ink/ink66.xml"/><Relationship Id="rId83" Type="http://schemas.openxmlformats.org/officeDocument/2006/relationships/customXml" Target="../ink/ink70.xml"/><Relationship Id="rId88" Type="http://schemas.openxmlformats.org/officeDocument/2006/relationships/image" Target="../media/image65.png"/><Relationship Id="rId91" Type="http://schemas.openxmlformats.org/officeDocument/2006/relationships/customXml" Target="../ink/ink74.xml"/><Relationship Id="rId96" Type="http://schemas.openxmlformats.org/officeDocument/2006/relationships/customXml" Target="../ink/ink78.xml"/><Relationship Id="rId20" Type="http://schemas.openxmlformats.org/officeDocument/2006/relationships/image" Target="../media/image67.png"/><Relationship Id="rId111" Type="http://schemas.openxmlformats.org/officeDocument/2006/relationships/customXml" Target="../ink/ink9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36" Type="http://schemas.openxmlformats.org/officeDocument/2006/relationships/image" Target="../media/image39.png"/><Relationship Id="rId49" Type="http://schemas.openxmlformats.org/officeDocument/2006/relationships/customXml" Target="../ink/ink57.xml"/><Relationship Id="rId57" Type="http://schemas.openxmlformats.org/officeDocument/2006/relationships/customXml" Target="../ink/ink61.xml"/><Relationship Id="rId28" Type="http://schemas.openxmlformats.org/officeDocument/2006/relationships/image" Target="../media/image71.png"/><Relationship Id="rId106" Type="http://schemas.openxmlformats.org/officeDocument/2006/relationships/image" Target="../media/image72.png"/><Relationship Id="rId31" Type="http://schemas.openxmlformats.org/officeDocument/2006/relationships/customXml" Target="../ink/ink48.xml"/><Relationship Id="rId44" Type="http://schemas.openxmlformats.org/officeDocument/2006/relationships/image" Target="../media/image43.png"/><Relationship Id="rId52" Type="http://schemas.openxmlformats.org/officeDocument/2006/relationships/image" Target="../media/image47.png"/><Relationship Id="rId73" Type="http://schemas.openxmlformats.org/officeDocument/2006/relationships/customXml" Target="../ink/ink65.xml"/><Relationship Id="rId78" Type="http://schemas.openxmlformats.org/officeDocument/2006/relationships/image" Target="../media/image60.png"/><Relationship Id="rId81" Type="http://schemas.openxmlformats.org/officeDocument/2006/relationships/customXml" Target="../ink/ink69.xml"/><Relationship Id="rId86" Type="http://schemas.openxmlformats.org/officeDocument/2006/relationships/image" Target="../media/image64.png"/><Relationship Id="rId94" Type="http://schemas.openxmlformats.org/officeDocument/2006/relationships/customXml" Target="../ink/ink76.xml"/><Relationship Id="rId10" Type="http://schemas.openxmlformats.org/officeDocument/2006/relationships/image" Target="../media/image27.png"/><Relationship Id="rId99" Type="http://schemas.openxmlformats.org/officeDocument/2006/relationships/customXml" Target="../ink/ink81.xml"/><Relationship Id="rId101" Type="http://schemas.openxmlformats.org/officeDocument/2006/relationships/customXml" Target="../ink/ink83.xml"/><Relationship Id="rId39" Type="http://schemas.openxmlformats.org/officeDocument/2006/relationships/customXml" Target="../ink/ink52.xml"/><Relationship Id="rId18" Type="http://schemas.openxmlformats.org/officeDocument/2006/relationships/image" Target="../media/image35.png"/><Relationship Id="rId109" Type="http://schemas.openxmlformats.org/officeDocument/2006/relationships/customXml" Target="../ink/ink89.xml"/><Relationship Id="rId34" Type="http://schemas.openxmlformats.org/officeDocument/2006/relationships/image" Target="../media/image38.png"/><Relationship Id="rId50" Type="http://schemas.openxmlformats.org/officeDocument/2006/relationships/image" Target="../media/image46.png"/><Relationship Id="rId55" Type="http://schemas.openxmlformats.org/officeDocument/2006/relationships/customXml" Target="../ink/ink60.xml"/><Relationship Id="rId76" Type="http://schemas.openxmlformats.org/officeDocument/2006/relationships/image" Target="../media/image59.png"/><Relationship Id="rId97" Type="http://schemas.openxmlformats.org/officeDocument/2006/relationships/customXml" Target="../ink/ink79.xml"/><Relationship Id="rId104" Type="http://schemas.openxmlformats.org/officeDocument/2006/relationships/customXml" Target="../ink/ink86.xml"/><Relationship Id="rId71" Type="http://schemas.openxmlformats.org/officeDocument/2006/relationships/customXml" Target="../ink/ink64.xml"/><Relationship Id="rId92" Type="http://schemas.openxmlformats.org/officeDocument/2006/relationships/image" Target="../media/image22.png"/><Relationship Id="rId2" Type="http://schemas.openxmlformats.org/officeDocument/2006/relationships/image" Target="../media/image14.png"/><Relationship Id="rId40" Type="http://schemas.openxmlformats.org/officeDocument/2006/relationships/image" Target="../media/image41.png"/><Relationship Id="rId45" Type="http://schemas.openxmlformats.org/officeDocument/2006/relationships/customXml" Target="../ink/ink55.xml"/><Relationship Id="rId87" Type="http://schemas.openxmlformats.org/officeDocument/2006/relationships/customXml" Target="../ink/ink72.xml"/><Relationship Id="rId24" Type="http://schemas.openxmlformats.org/officeDocument/2006/relationships/image" Target="../media/image69.png"/><Relationship Id="rId110" Type="http://schemas.openxmlformats.org/officeDocument/2006/relationships/image" Target="../media/image74.png"/><Relationship Id="rId82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04254"/>
            <a:ext cx="10363200" cy="2191915"/>
          </a:xfrm>
        </p:spPr>
        <p:txBody>
          <a:bodyPr anchor="ctr">
            <a:noAutofit/>
          </a:bodyPr>
          <a:lstStyle/>
          <a:p>
            <a:r>
              <a:rPr lang="en-US" sz="4800" b="1" dirty="0">
                <a:ea typeface="Liberation Sans" panose="020B0604020202020204" pitchFamily="34" charset="0"/>
                <a:cs typeface="Liberation Sans" panose="020B0604020202020204" pitchFamily="34" charset="0"/>
              </a:rPr>
              <a:t>Making Regional Probabilistic Solar Forecasts from Deterministic Forecasts with Open-Source Tools and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>
          <a:xfrm>
            <a:off x="1774986" y="4554245"/>
            <a:ext cx="8642027" cy="2079030"/>
          </a:xfrm>
        </p:spPr>
        <p:txBody>
          <a:bodyPr>
            <a:normAutofit/>
          </a:bodyPr>
          <a:lstStyle/>
          <a:p>
            <a:r>
              <a:rPr lang="en-US" dirty="0">
                <a:ea typeface="Liberation Sans" panose="020B0604020202020204" pitchFamily="34" charset="0"/>
                <a:cs typeface="Liberation Sans" panose="020B0604020202020204" pitchFamily="34" charset="0"/>
              </a:rPr>
              <a:t>William B. Hobbs, PE</a:t>
            </a:r>
            <a:endParaRPr lang="en-US" baseline="30000" dirty="0">
              <a:ea typeface="Liberation Sans" panose="020B0604020202020204" pitchFamily="34" charset="0"/>
              <a:cs typeface="Liberation Sans" panose="020B0604020202020204" pitchFamily="34" charset="0"/>
            </a:endParaRPr>
          </a:p>
          <a:p>
            <a:r>
              <a:rPr lang="en-US" dirty="0">
                <a:ea typeface="Liberation Sans" panose="020B0604020202020204" pitchFamily="34" charset="0"/>
                <a:cs typeface="Liberation Sans" panose="020B0604020202020204" pitchFamily="34" charset="0"/>
              </a:rPr>
              <a:t>Southern Company R&amp;D</a:t>
            </a:r>
          </a:p>
          <a:p>
            <a:r>
              <a:rPr lang="en-US" dirty="0">
                <a:ea typeface="Liberation Sans" panose="020B0604020202020204" pitchFamily="34" charset="0"/>
                <a:cs typeface="Liberation Sans" panose="020B0604020202020204" pitchFamily="34" charset="0"/>
              </a:rPr>
              <a:t>IEEE PVSC 2024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88070D6-CE97-D99E-1591-0AC05FBE4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40" y="4932680"/>
            <a:ext cx="2552344" cy="113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FCFA8-9E95-2A35-C35A-D72C2641C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4278387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map of the united states with red circles&#10;&#10;Description automatically generated">
            <a:extLst>
              <a:ext uri="{FF2B5EF4-FFF2-40B4-BE49-F238E27FC236}">
                <a16:creationId xmlns:a16="http://schemas.microsoft.com/office/drawing/2014/main" id="{C8A1130E-AE48-DC5E-583D-AB1041A71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80" y="1455070"/>
            <a:ext cx="7289560" cy="4286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A5709-5A30-5722-A4BE-B5033C51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Cover Uncertainty Examples: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3FC997-1C15-909B-5F0B-D0B2ACB35106}"/>
              </a:ext>
            </a:extLst>
          </p:cNvPr>
          <p:cNvSpPr txBox="1"/>
          <p:nvPr/>
        </p:nvSpPr>
        <p:spPr>
          <a:xfrm>
            <a:off x="9367460" y="2130766"/>
            <a:ext cx="2045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Uncertainty:</a:t>
            </a:r>
          </a:p>
          <a:p>
            <a:r>
              <a:rPr lang="en-US" sz="2400" b="1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Low/Medium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F685A68-9B81-9E78-688C-2D1CA4CB4108}"/>
              </a:ext>
            </a:extLst>
          </p:cNvPr>
          <p:cNvGrpSpPr/>
          <p:nvPr/>
        </p:nvGrpSpPr>
        <p:grpSpPr>
          <a:xfrm>
            <a:off x="2339533" y="1206508"/>
            <a:ext cx="977040" cy="217080"/>
            <a:chOff x="5446160" y="1318240"/>
            <a:chExt cx="977040" cy="21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3A97AA7-F530-A06F-1ED8-8112E22CE73A}"/>
                    </a:ext>
                  </a:extLst>
                </p14:cNvPr>
                <p14:cNvContentPartPr/>
                <p14:nvPr/>
              </p14:nvContentPartPr>
              <p14:xfrm>
                <a:off x="5446160" y="1340920"/>
                <a:ext cx="142200" cy="194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3A97AA7-F530-A06F-1ED8-8112E22CE73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437160" y="1332280"/>
                  <a:ext cx="1598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4F20347-D41F-6B2F-FC19-46DE31432B1D}"/>
                    </a:ext>
                  </a:extLst>
                </p14:cNvPr>
                <p14:cNvContentPartPr/>
                <p14:nvPr/>
              </p14:nvContentPartPr>
              <p14:xfrm>
                <a:off x="5648120" y="1341280"/>
                <a:ext cx="110520" cy="145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4F20347-D41F-6B2F-FC19-46DE31432B1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639480" y="1332280"/>
                  <a:ext cx="1281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D7618DA-4732-18F3-5447-3E7DABD6C4E4}"/>
                    </a:ext>
                  </a:extLst>
                </p14:cNvPr>
                <p14:cNvContentPartPr/>
                <p14:nvPr/>
              </p14:nvContentPartPr>
              <p14:xfrm>
                <a:off x="5829560" y="1350280"/>
                <a:ext cx="105120" cy="134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D7618DA-4732-18F3-5447-3E7DABD6C4E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820560" y="1341640"/>
                  <a:ext cx="122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65F33B4-9A99-BDF9-49DE-52E3AB532652}"/>
                    </a:ext>
                  </a:extLst>
                </p14:cNvPr>
                <p14:cNvContentPartPr/>
                <p14:nvPr/>
              </p14:nvContentPartPr>
              <p14:xfrm>
                <a:off x="5994440" y="1361440"/>
                <a:ext cx="184680" cy="160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65F33B4-9A99-BDF9-49DE-52E3AB53265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85800" y="1352440"/>
                  <a:ext cx="202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27E7A01-3CD8-71A3-06EE-253818732460}"/>
                    </a:ext>
                  </a:extLst>
                </p14:cNvPr>
                <p14:cNvContentPartPr/>
                <p14:nvPr/>
              </p14:nvContentPartPr>
              <p14:xfrm>
                <a:off x="6278480" y="1318240"/>
                <a:ext cx="144720" cy="166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27E7A01-3CD8-71A3-06EE-25381873246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69840" y="1309600"/>
                  <a:ext cx="16236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A7D88EB-61BF-2782-E86C-8B3C7B38D28E}"/>
              </a:ext>
            </a:extLst>
          </p:cNvPr>
          <p:cNvGrpSpPr/>
          <p:nvPr/>
        </p:nvGrpSpPr>
        <p:grpSpPr>
          <a:xfrm>
            <a:off x="3595933" y="1178428"/>
            <a:ext cx="1154160" cy="203760"/>
            <a:chOff x="6702560" y="1290160"/>
            <a:chExt cx="115416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635F09D-E4F2-2C35-FAC7-6251F7B06844}"/>
                    </a:ext>
                  </a:extLst>
                </p14:cNvPr>
                <p14:cNvContentPartPr/>
                <p14:nvPr/>
              </p14:nvContentPartPr>
              <p14:xfrm>
                <a:off x="6702560" y="1290160"/>
                <a:ext cx="137520" cy="200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635F09D-E4F2-2C35-FAC7-6251F7B0684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693920" y="1281520"/>
                  <a:ext cx="155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B73441A-38E5-8188-985D-B47338274D01}"/>
                    </a:ext>
                  </a:extLst>
                </p14:cNvPr>
                <p14:cNvContentPartPr/>
                <p14:nvPr/>
              </p14:nvContentPartPr>
              <p14:xfrm>
                <a:off x="6929360" y="1338400"/>
                <a:ext cx="114120" cy="137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B73441A-38E5-8188-985D-B47338274D0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920720" y="1329760"/>
                  <a:ext cx="1317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DC262BE-BC76-91B4-7BEE-C014EB593955}"/>
                    </a:ext>
                  </a:extLst>
                </p14:cNvPr>
                <p14:cNvContentPartPr/>
                <p14:nvPr/>
              </p14:nvContentPartPr>
              <p14:xfrm>
                <a:off x="7182800" y="1312480"/>
                <a:ext cx="196560" cy="151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DC262BE-BC76-91B4-7BEE-C014EB59395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174160" y="1303840"/>
                  <a:ext cx="2142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742E6AF-27BE-EE16-4662-A3845450052B}"/>
                    </a:ext>
                  </a:extLst>
                </p14:cNvPr>
                <p14:cNvContentPartPr/>
                <p14:nvPr/>
              </p14:nvContentPartPr>
              <p14:xfrm>
                <a:off x="7457480" y="1351000"/>
                <a:ext cx="24840" cy="111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742E6AF-27BE-EE16-4662-A3845450052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448840" y="1342360"/>
                  <a:ext cx="424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DD07256-6DAA-4226-6F39-8FD759D29C05}"/>
                    </a:ext>
                  </a:extLst>
                </p14:cNvPr>
                <p14:cNvContentPartPr/>
                <p14:nvPr/>
              </p14:nvContentPartPr>
              <p14:xfrm>
                <a:off x="7457480" y="1319680"/>
                <a:ext cx="89640" cy="42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DD07256-6DAA-4226-6F39-8FD759D29C0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448840" y="1310680"/>
                  <a:ext cx="1072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F381415-0A5B-85C8-6132-0F2B33B962BD}"/>
                    </a:ext>
                  </a:extLst>
                </p14:cNvPr>
                <p14:cNvContentPartPr/>
                <p14:nvPr/>
              </p14:nvContentPartPr>
              <p14:xfrm>
                <a:off x="7457480" y="1422280"/>
                <a:ext cx="12960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F381415-0A5B-85C8-6132-0F2B33B962B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48840" y="1413280"/>
                  <a:ext cx="147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F6A24AF-DCB8-1B12-D156-7778AC99C5B2}"/>
                    </a:ext>
                  </a:extLst>
                </p14:cNvPr>
                <p14:cNvContentPartPr/>
                <p14:nvPr/>
              </p14:nvContentPartPr>
              <p14:xfrm>
                <a:off x="7528400" y="1475560"/>
                <a:ext cx="131040" cy="18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F6A24AF-DCB8-1B12-D156-7778AC99C5B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19760" y="1466560"/>
                  <a:ext cx="148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0C1E31F-AFD5-0EE9-A33F-447006BC7B88}"/>
                    </a:ext>
                  </a:extLst>
                </p14:cNvPr>
                <p14:cNvContentPartPr/>
                <p14:nvPr/>
              </p14:nvContentPartPr>
              <p14:xfrm>
                <a:off x="7711280" y="1381240"/>
                <a:ext cx="10440" cy="101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0C1E31F-AFD5-0EE9-A33F-447006BC7B8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702640" y="1372600"/>
                  <a:ext cx="28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83B3C16-26DD-9028-0EB6-66145F66363E}"/>
                    </a:ext>
                  </a:extLst>
                </p14:cNvPr>
                <p14:cNvContentPartPr/>
                <p14:nvPr/>
              </p14:nvContentPartPr>
              <p14:xfrm>
                <a:off x="7701200" y="1310680"/>
                <a:ext cx="155520" cy="180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83B3C16-26DD-9028-0EB6-66145F66363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692560" y="1302040"/>
                  <a:ext cx="17316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882BAE-9937-FCA0-2210-DBFF3F21DC41}"/>
              </a:ext>
            </a:extLst>
          </p:cNvPr>
          <p:cNvGrpSpPr/>
          <p:nvPr/>
        </p:nvGrpSpPr>
        <p:grpSpPr>
          <a:xfrm>
            <a:off x="7963867" y="4166405"/>
            <a:ext cx="2916704" cy="219240"/>
            <a:chOff x="7732536" y="3860560"/>
            <a:chExt cx="2916704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0EE2ACF-C499-A04A-775A-6224043EA111}"/>
                    </a:ext>
                  </a:extLst>
                </p14:cNvPr>
                <p14:cNvContentPartPr/>
                <p14:nvPr/>
              </p14:nvContentPartPr>
              <p14:xfrm>
                <a:off x="7732536" y="3870640"/>
                <a:ext cx="1479944" cy="96906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0EE2ACF-C499-A04A-775A-6224043EA11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723536" y="3861634"/>
                  <a:ext cx="1497584" cy="1145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885B503-72FD-66C8-3019-177F12E58EA1}"/>
                    </a:ext>
                  </a:extLst>
                </p14:cNvPr>
                <p14:cNvContentPartPr/>
                <p14:nvPr/>
              </p14:nvContentPartPr>
              <p14:xfrm>
                <a:off x="9367280" y="3972520"/>
                <a:ext cx="14400" cy="107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885B503-72FD-66C8-3019-177F12E58EA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358640" y="3963520"/>
                  <a:ext cx="32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DAF0D7-B546-56C7-072E-78305E654B23}"/>
                    </a:ext>
                  </a:extLst>
                </p14:cNvPr>
                <p14:cNvContentPartPr/>
                <p14:nvPr/>
              </p14:nvContentPartPr>
              <p14:xfrm>
                <a:off x="9357200" y="3910240"/>
                <a:ext cx="102240" cy="83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DAF0D7-B546-56C7-072E-78305E654B2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348560" y="3901240"/>
                  <a:ext cx="1198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DBD678C-457F-4611-C582-AF8C71F56A32}"/>
                    </a:ext>
                  </a:extLst>
                </p14:cNvPr>
                <p14:cNvContentPartPr/>
                <p14:nvPr/>
              </p14:nvContentPartPr>
              <p14:xfrm>
                <a:off x="9540080" y="3905560"/>
                <a:ext cx="106920" cy="137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DBD678C-457F-4611-C582-AF8C71F56A3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531440" y="3896560"/>
                  <a:ext cx="124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989AD12-6B96-2CE8-5F17-F87D5E131561}"/>
                    </a:ext>
                  </a:extLst>
                </p14:cNvPr>
                <p14:cNvContentPartPr/>
                <p14:nvPr/>
              </p14:nvContentPartPr>
              <p14:xfrm>
                <a:off x="9804320" y="3921760"/>
                <a:ext cx="49680" cy="127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989AD12-6B96-2CE8-5F17-F87D5E13156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795320" y="3912760"/>
                  <a:ext cx="67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0CDD9DC-E47D-A2F1-EA5E-74AEA2F4AC44}"/>
                    </a:ext>
                  </a:extLst>
                </p14:cNvPr>
                <p14:cNvContentPartPr/>
                <p14:nvPr/>
              </p14:nvContentPartPr>
              <p14:xfrm>
                <a:off x="9842480" y="3903040"/>
                <a:ext cx="75960" cy="84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0CDD9DC-E47D-A2F1-EA5E-74AEA2F4AC4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833840" y="3894040"/>
                  <a:ext cx="936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2CAB15-55F8-1E45-D228-275A625DB7A1}"/>
                    </a:ext>
                  </a:extLst>
                </p14:cNvPr>
                <p14:cNvContentPartPr/>
                <p14:nvPr/>
              </p14:nvContentPartPr>
              <p14:xfrm>
                <a:off x="9956960" y="3952360"/>
                <a:ext cx="99000" cy="73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2CAB15-55F8-1E45-D228-275A625DB7A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947960" y="3943360"/>
                  <a:ext cx="1166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B6E5262-261D-C0CF-F948-A8C1EA122FBA}"/>
                    </a:ext>
                  </a:extLst>
                </p14:cNvPr>
                <p14:cNvContentPartPr/>
                <p14:nvPr/>
              </p14:nvContentPartPr>
              <p14:xfrm>
                <a:off x="10068200" y="3922840"/>
                <a:ext cx="82440" cy="96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B6E5262-261D-C0CF-F948-A8C1EA122FB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059560" y="3914200"/>
                  <a:ext cx="1000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64D7660-E005-AD41-AC8E-2E0F594E582D}"/>
                    </a:ext>
                  </a:extLst>
                </p14:cNvPr>
                <p14:cNvContentPartPr/>
                <p14:nvPr/>
              </p14:nvContentPartPr>
              <p14:xfrm>
                <a:off x="10118960" y="3975760"/>
                <a:ext cx="63360" cy="27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64D7660-E005-AD41-AC8E-2E0F594E582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110320" y="3966760"/>
                  <a:ext cx="81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7FBC88B-4EE0-1A84-2253-22473EB6B8CD}"/>
                    </a:ext>
                  </a:extLst>
                </p14:cNvPr>
                <p14:cNvContentPartPr/>
                <p14:nvPr/>
              </p14:nvContentPartPr>
              <p14:xfrm>
                <a:off x="10230920" y="3921400"/>
                <a:ext cx="131040" cy="81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7FBC88B-4EE0-1A84-2253-22473EB6B8C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222280" y="3912400"/>
                  <a:ext cx="1486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74BCF38-AF5F-FDE9-D3EF-F16EB6E1E08C}"/>
                    </a:ext>
                  </a:extLst>
                </p14:cNvPr>
                <p14:cNvContentPartPr/>
                <p14:nvPr/>
              </p14:nvContentPartPr>
              <p14:xfrm>
                <a:off x="10433960" y="3931480"/>
                <a:ext cx="25920" cy="76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74BCF38-AF5F-FDE9-D3EF-F16EB6E1E08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425320" y="3922840"/>
                  <a:ext cx="435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43AFF30-B1E2-B9D3-2304-4457C7E62938}"/>
                    </a:ext>
                  </a:extLst>
                </p14:cNvPr>
                <p14:cNvContentPartPr/>
                <p14:nvPr/>
              </p14:nvContentPartPr>
              <p14:xfrm>
                <a:off x="10393640" y="3911320"/>
                <a:ext cx="146520" cy="10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43AFF30-B1E2-B9D3-2304-4457C7E6293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385000" y="3902320"/>
                  <a:ext cx="164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735CF2A-1AC8-8204-BEB6-ED579D58F6C9}"/>
                    </a:ext>
                  </a:extLst>
                </p14:cNvPr>
                <p14:cNvContentPartPr/>
                <p14:nvPr/>
              </p14:nvContentPartPr>
              <p14:xfrm>
                <a:off x="10566080" y="3860560"/>
                <a:ext cx="83160" cy="151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735CF2A-1AC8-8204-BEB6-ED579D58F6C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557080" y="3851920"/>
                  <a:ext cx="10080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2F8D51A-6F9B-C699-AEB6-6E10FF6D75B1}"/>
              </a:ext>
            </a:extLst>
          </p:cNvPr>
          <p:cNvGrpSpPr/>
          <p:nvPr/>
        </p:nvGrpSpPr>
        <p:grpSpPr>
          <a:xfrm>
            <a:off x="5894003" y="3302003"/>
            <a:ext cx="1511474" cy="1529272"/>
            <a:chOff x="5894003" y="3302003"/>
            <a:chExt cx="1192320" cy="12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D38640F-A53F-F60B-8E7A-13324D7105F9}"/>
                    </a:ext>
                  </a:extLst>
                </p14:cNvPr>
                <p14:cNvContentPartPr/>
                <p14:nvPr/>
              </p14:nvContentPartPr>
              <p14:xfrm>
                <a:off x="5894003" y="3891323"/>
                <a:ext cx="640440" cy="617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27957EE-B201-45F0-7BAA-ACD0213BB71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85003" y="3882683"/>
                  <a:ext cx="658080" cy="6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428758A-DCBE-6019-C4C4-813C5D2A9BE2}"/>
                    </a:ext>
                  </a:extLst>
                </p14:cNvPr>
                <p14:cNvContentPartPr/>
                <p14:nvPr/>
              </p14:nvContentPartPr>
              <p14:xfrm>
                <a:off x="5952323" y="4030643"/>
                <a:ext cx="62640" cy="31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97C319D-BB4D-5FFA-1CA2-EC6C8C08242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43683" y="4021643"/>
                  <a:ext cx="802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9AC5C9F-9BED-C2A8-3318-3C59710A07D4}"/>
                    </a:ext>
                  </a:extLst>
                </p14:cNvPr>
                <p14:cNvContentPartPr/>
                <p14:nvPr/>
              </p14:nvContentPartPr>
              <p14:xfrm>
                <a:off x="6062123" y="3950363"/>
                <a:ext cx="101880" cy="434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6E5A399-543F-2654-9D07-A489D17CF99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53123" y="3941363"/>
                  <a:ext cx="11952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2F84AE9-AF17-65A7-F5C6-E9F95365838D}"/>
                    </a:ext>
                  </a:extLst>
                </p14:cNvPr>
                <p14:cNvContentPartPr/>
                <p14:nvPr/>
              </p14:nvContentPartPr>
              <p14:xfrm>
                <a:off x="6186323" y="3951443"/>
                <a:ext cx="96120" cy="478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3625A4A-AE77-B923-C2E5-9F9C5E3FC46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77323" y="3942443"/>
                  <a:ext cx="11376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03AA252-BE84-84D1-2B4D-970F8E8BDC33}"/>
                    </a:ext>
                  </a:extLst>
                </p14:cNvPr>
                <p14:cNvContentPartPr/>
                <p14:nvPr/>
              </p14:nvContentPartPr>
              <p14:xfrm>
                <a:off x="6332123" y="4086083"/>
                <a:ext cx="69480" cy="361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829E70D-79DE-AE09-459A-2C8EA12D67F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23483" y="4077083"/>
                  <a:ext cx="871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B768D19-5B85-05DB-0929-AD313D411774}"/>
                    </a:ext>
                  </a:extLst>
                </p14:cNvPr>
                <p14:cNvContentPartPr/>
                <p14:nvPr/>
              </p14:nvContentPartPr>
              <p14:xfrm>
                <a:off x="6438323" y="3302003"/>
                <a:ext cx="648000" cy="577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14AFD1E-C32B-8735-7338-B8AB095ABE8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29323" y="3293003"/>
                  <a:ext cx="665640" cy="5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71D8477-4D05-81C0-C062-6B8A43E3A80F}"/>
                    </a:ext>
                  </a:extLst>
                </p14:cNvPr>
                <p14:cNvContentPartPr/>
                <p14:nvPr/>
              </p14:nvContentPartPr>
              <p14:xfrm>
                <a:off x="6494843" y="3362483"/>
                <a:ext cx="92520" cy="318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A6CCB85-5274-C388-3F61-AED8771E3DA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85843" y="3353843"/>
                  <a:ext cx="1101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929FF3-6B72-9ECF-CB39-CE93B9EAF50F}"/>
                    </a:ext>
                  </a:extLst>
                </p14:cNvPr>
                <p14:cNvContentPartPr/>
                <p14:nvPr/>
              </p14:nvContentPartPr>
              <p14:xfrm>
                <a:off x="6640283" y="3354203"/>
                <a:ext cx="128160" cy="375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FABAFB4-C73A-5911-6663-8E66430632D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31643" y="3345563"/>
                  <a:ext cx="1458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860FA65-95A8-6F07-4CAC-0DA1F7D1FCB5}"/>
                    </a:ext>
                  </a:extLst>
                </p14:cNvPr>
                <p14:cNvContentPartPr/>
                <p14:nvPr/>
              </p14:nvContentPartPr>
              <p14:xfrm>
                <a:off x="6778883" y="3348443"/>
                <a:ext cx="99360" cy="377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F51AB65-C9A9-BD7D-A012-92DDE6D72FB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69883" y="3339443"/>
                  <a:ext cx="1170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1AEC31C-1B43-3788-89AC-55C4ACE77E8E}"/>
                    </a:ext>
                  </a:extLst>
                </p14:cNvPr>
                <p14:cNvContentPartPr/>
                <p14:nvPr/>
              </p14:nvContentPartPr>
              <p14:xfrm>
                <a:off x="6862763" y="3411803"/>
                <a:ext cx="142920" cy="439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B38B5E4-D09C-728C-6435-82DF5F8F2BD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53763" y="3402803"/>
                  <a:ext cx="160560" cy="45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7E8AAF-9361-1EEE-23E2-66FA28313521}"/>
              </a:ext>
            </a:extLst>
          </p:cNvPr>
          <p:cNvGrpSpPr/>
          <p:nvPr/>
        </p:nvGrpSpPr>
        <p:grpSpPr>
          <a:xfrm>
            <a:off x="5509686" y="3496953"/>
            <a:ext cx="436320" cy="277560"/>
            <a:chOff x="5776283" y="3410003"/>
            <a:chExt cx="43632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A9D6927-35DB-E992-D8C3-70A4F5D3CE0E}"/>
                    </a:ext>
                  </a:extLst>
                </p14:cNvPr>
                <p14:cNvContentPartPr/>
                <p14:nvPr/>
              </p14:nvContentPartPr>
              <p14:xfrm>
                <a:off x="5776283" y="3512243"/>
                <a:ext cx="217440" cy="175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2A5F29B-6FA4-C530-B40B-0B8AA7C893B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67643" y="3503243"/>
                  <a:ext cx="2350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5A34A9F-1E74-3DEE-F67D-55909C7D3A90}"/>
                    </a:ext>
                  </a:extLst>
                </p14:cNvPr>
                <p14:cNvContentPartPr/>
                <p14:nvPr/>
              </p14:nvContentPartPr>
              <p14:xfrm>
                <a:off x="5993723" y="3410003"/>
                <a:ext cx="218880" cy="261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3D404BB-2A01-1AA7-7097-4462CC06D4B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985083" y="3401363"/>
                  <a:ext cx="236520" cy="278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B98A4E6B-8396-226F-025E-1860D55FBF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1267600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EDF1-07A8-A2E0-DD38-4B6B1634E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29B9A-96A8-D5F5-C5DC-6F5551B05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solar, low uncertainty day </a:t>
            </a:r>
          </a:p>
          <a:p>
            <a:r>
              <a:rPr lang="en-US" dirty="0"/>
              <a:t>(4 ensemble members shown, full analysis includes all 30 members)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B26EE-BAE5-9469-1494-EC642AFFA4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2639215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red chart&#10;&#10;Description automatically generated">
            <a:extLst>
              <a:ext uri="{FF2B5EF4-FFF2-40B4-BE49-F238E27FC236}">
                <a16:creationId xmlns:a16="http://schemas.microsoft.com/office/drawing/2014/main" id="{3ECBED56-8E3B-EB11-ECA8-F5657DB56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96" y="1158997"/>
            <a:ext cx="7267208" cy="454000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7133A7F-6D03-6AD6-7CFC-CC94F8DE4B3D}"/>
              </a:ext>
            </a:extLst>
          </p:cNvPr>
          <p:cNvGrpSpPr/>
          <p:nvPr/>
        </p:nvGrpSpPr>
        <p:grpSpPr>
          <a:xfrm>
            <a:off x="9786813" y="1422120"/>
            <a:ext cx="669600" cy="237600"/>
            <a:chOff x="9786813" y="1422120"/>
            <a:chExt cx="669600" cy="23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C2EDA7E-7128-5685-7621-4C89CB818E10}"/>
                    </a:ext>
                  </a:extLst>
                </p14:cNvPr>
                <p14:cNvContentPartPr/>
                <p14:nvPr/>
              </p14:nvContentPartPr>
              <p14:xfrm>
                <a:off x="9869253" y="1422120"/>
                <a:ext cx="587160" cy="149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C2EDA7E-7128-5685-7621-4C89CB818E1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860253" y="1413480"/>
                  <a:ext cx="6048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3C642D8-F963-28CF-3B4E-C21385B8BF6A}"/>
                    </a:ext>
                  </a:extLst>
                </p14:cNvPr>
                <p14:cNvContentPartPr/>
                <p14:nvPr/>
              </p14:nvContentPartPr>
              <p14:xfrm>
                <a:off x="9786813" y="1498440"/>
                <a:ext cx="145440" cy="161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3C642D8-F963-28CF-3B4E-C21385B8BF6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78173" y="1489800"/>
                  <a:ext cx="163080" cy="178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BF533C-710C-2C8F-6DB5-491E9E7AA7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50163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map with red dots&#10;&#10;Description automatically generated">
            <a:extLst>
              <a:ext uri="{FF2B5EF4-FFF2-40B4-BE49-F238E27FC236}">
                <a16:creationId xmlns:a16="http://schemas.microsoft.com/office/drawing/2014/main" id="{42C55E5F-2DBA-902E-7742-DE9A80C4C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96" y="1158997"/>
            <a:ext cx="7267208" cy="454000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98630D9-8869-CDA7-BF19-362E3323B867}"/>
              </a:ext>
            </a:extLst>
          </p:cNvPr>
          <p:cNvGrpSpPr/>
          <p:nvPr/>
        </p:nvGrpSpPr>
        <p:grpSpPr>
          <a:xfrm>
            <a:off x="9786813" y="1422120"/>
            <a:ext cx="669600" cy="237600"/>
            <a:chOff x="9786813" y="1422120"/>
            <a:chExt cx="669600" cy="23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9EC582B-EC3E-4373-A7E2-14ADA495300F}"/>
                    </a:ext>
                  </a:extLst>
                </p14:cNvPr>
                <p14:cNvContentPartPr/>
                <p14:nvPr/>
              </p14:nvContentPartPr>
              <p14:xfrm>
                <a:off x="9869253" y="1422120"/>
                <a:ext cx="587160" cy="149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9EC582B-EC3E-4373-A7E2-14ADA495300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860253" y="1413480"/>
                  <a:ext cx="6048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7B4708D-A383-5E04-44E9-0F37AA61E51D}"/>
                    </a:ext>
                  </a:extLst>
                </p14:cNvPr>
                <p14:cNvContentPartPr/>
                <p14:nvPr/>
              </p14:nvContentPartPr>
              <p14:xfrm>
                <a:off x="9786813" y="1498440"/>
                <a:ext cx="145440" cy="161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7B4708D-A383-5E04-44E9-0F37AA61E51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78173" y="1489800"/>
                  <a:ext cx="163080" cy="178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D0C431-1661-47E0-D954-4749822A08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1442442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red map&#10;&#10;Description automatically generated">
            <a:extLst>
              <a:ext uri="{FF2B5EF4-FFF2-40B4-BE49-F238E27FC236}">
                <a16:creationId xmlns:a16="http://schemas.microsoft.com/office/drawing/2014/main" id="{E7121F2D-ED99-3590-B88D-BF4EF93BF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96" y="1158997"/>
            <a:ext cx="7267208" cy="454000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A5AB15E-1535-3D1D-39D3-914ECC148387}"/>
              </a:ext>
            </a:extLst>
          </p:cNvPr>
          <p:cNvGrpSpPr/>
          <p:nvPr/>
        </p:nvGrpSpPr>
        <p:grpSpPr>
          <a:xfrm>
            <a:off x="9786813" y="1422120"/>
            <a:ext cx="669600" cy="237600"/>
            <a:chOff x="9786813" y="1422120"/>
            <a:chExt cx="669600" cy="23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57A8D57-16C1-C48F-0E30-60F8FFB25837}"/>
                    </a:ext>
                  </a:extLst>
                </p14:cNvPr>
                <p14:cNvContentPartPr/>
                <p14:nvPr/>
              </p14:nvContentPartPr>
              <p14:xfrm>
                <a:off x="9869253" y="1422120"/>
                <a:ext cx="587160" cy="149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57A8D57-16C1-C48F-0E30-60F8FFB2583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860253" y="1413480"/>
                  <a:ext cx="6048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2BFE0D-E05B-5E4C-FD5F-227009E91482}"/>
                    </a:ext>
                  </a:extLst>
                </p14:cNvPr>
                <p14:cNvContentPartPr/>
                <p14:nvPr/>
              </p14:nvContentPartPr>
              <p14:xfrm>
                <a:off x="9786813" y="1498440"/>
                <a:ext cx="145440" cy="161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2BFE0D-E05B-5E4C-FD5F-227009E9148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78173" y="1489800"/>
                  <a:ext cx="163080" cy="178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443FC1-EBA6-F76F-5D7D-E8B574FDCC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1096006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red chart&#10;&#10;Description automatically generated">
            <a:extLst>
              <a:ext uri="{FF2B5EF4-FFF2-40B4-BE49-F238E27FC236}">
                <a16:creationId xmlns:a16="http://schemas.microsoft.com/office/drawing/2014/main" id="{5DCF83D2-B9BF-0A8A-6DAF-B949A0466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96" y="1158997"/>
            <a:ext cx="7267208" cy="454000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297850C-0C34-B5D4-6FA2-203051604751}"/>
              </a:ext>
            </a:extLst>
          </p:cNvPr>
          <p:cNvGrpSpPr/>
          <p:nvPr/>
        </p:nvGrpSpPr>
        <p:grpSpPr>
          <a:xfrm>
            <a:off x="9786813" y="1422120"/>
            <a:ext cx="669600" cy="237600"/>
            <a:chOff x="9786813" y="1422120"/>
            <a:chExt cx="669600" cy="23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4F08993-CEF1-E13D-24A1-8DA113F2746D}"/>
                    </a:ext>
                  </a:extLst>
                </p14:cNvPr>
                <p14:cNvContentPartPr/>
                <p14:nvPr/>
              </p14:nvContentPartPr>
              <p14:xfrm>
                <a:off x="9869253" y="1422120"/>
                <a:ext cx="587160" cy="149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4F08993-CEF1-E13D-24A1-8DA113F2746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860253" y="1413480"/>
                  <a:ext cx="6048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EF123C0-19E1-F953-C724-327601D2A13F}"/>
                    </a:ext>
                  </a:extLst>
                </p14:cNvPr>
                <p14:cNvContentPartPr/>
                <p14:nvPr/>
              </p14:nvContentPartPr>
              <p14:xfrm>
                <a:off x="9786813" y="1498440"/>
                <a:ext cx="145440" cy="161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EF123C0-19E1-F953-C724-327601D2A1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78173" y="1489800"/>
                  <a:ext cx="1630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0E528D9-0D99-6474-8025-8749BDFA874D}"/>
              </a:ext>
            </a:extLst>
          </p:cNvPr>
          <p:cNvGrpSpPr/>
          <p:nvPr/>
        </p:nvGrpSpPr>
        <p:grpSpPr>
          <a:xfrm>
            <a:off x="10656933" y="1227000"/>
            <a:ext cx="1171080" cy="253080"/>
            <a:chOff x="10656933" y="1227000"/>
            <a:chExt cx="117108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2B39702-8529-79E8-7FBE-7ECD439ECFDC}"/>
                    </a:ext>
                  </a:extLst>
                </p14:cNvPr>
                <p14:cNvContentPartPr/>
                <p14:nvPr/>
              </p14:nvContentPartPr>
              <p14:xfrm>
                <a:off x="10656933" y="1286760"/>
                <a:ext cx="89640" cy="193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2B39702-8529-79E8-7FBE-7ECD439ECFD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648293" y="1277760"/>
                  <a:ext cx="1072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951E2D1-2CD9-BB34-57BC-4E2B123C90DE}"/>
                    </a:ext>
                  </a:extLst>
                </p14:cNvPr>
                <p14:cNvContentPartPr/>
                <p14:nvPr/>
              </p14:nvContentPartPr>
              <p14:xfrm>
                <a:off x="10854213" y="1328880"/>
                <a:ext cx="6840" cy="142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951E2D1-2CD9-BB34-57BC-4E2B123C90D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845213" y="1320240"/>
                  <a:ext cx="244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3E72128-8285-B577-6D35-B9CE1C771E6B}"/>
                    </a:ext>
                  </a:extLst>
                </p14:cNvPr>
                <p14:cNvContentPartPr/>
                <p14:nvPr/>
              </p14:nvContentPartPr>
              <p14:xfrm>
                <a:off x="10803453" y="1311960"/>
                <a:ext cx="93240" cy="9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3E72128-8285-B577-6D35-B9CE1C771E6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794453" y="1302960"/>
                  <a:ext cx="110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85D065F-B2B2-449D-04AD-3B527E0899E7}"/>
                    </a:ext>
                  </a:extLst>
                </p14:cNvPr>
                <p14:cNvContentPartPr/>
                <p14:nvPr/>
              </p14:nvContentPartPr>
              <p14:xfrm>
                <a:off x="10974093" y="1319520"/>
                <a:ext cx="115560" cy="122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85D065F-B2B2-449D-04AD-3B527E0899E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965093" y="1310880"/>
                  <a:ext cx="133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5401A44-26DC-FBFC-AA38-07F01752E140}"/>
                    </a:ext>
                  </a:extLst>
                </p14:cNvPr>
                <p14:cNvContentPartPr/>
                <p14:nvPr/>
              </p14:nvContentPartPr>
              <p14:xfrm>
                <a:off x="11201253" y="1272000"/>
                <a:ext cx="140400" cy="48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5401A44-26DC-FBFC-AA38-07F01752E14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192613" y="1263000"/>
                  <a:ext cx="1580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FF9B0BC-F181-4517-741C-8709BA6DBCD0}"/>
                    </a:ext>
                  </a:extLst>
                </p14:cNvPr>
                <p14:cNvContentPartPr/>
                <p14:nvPr/>
              </p14:nvContentPartPr>
              <p14:xfrm>
                <a:off x="11218173" y="1396560"/>
                <a:ext cx="169920" cy="9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FF9B0BC-F181-4517-741C-8709BA6DBCD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209173" y="1387920"/>
                  <a:ext cx="1875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91A31DF-1FF9-2DC7-DDE7-7E8CCE1A6AF8}"/>
                    </a:ext>
                  </a:extLst>
                </p14:cNvPr>
                <p14:cNvContentPartPr/>
                <p14:nvPr/>
              </p14:nvContentPartPr>
              <p14:xfrm>
                <a:off x="11514453" y="1261200"/>
                <a:ext cx="15480" cy="157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91A31DF-1FF9-2DC7-DDE7-7E8CCE1A6AF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505813" y="1252560"/>
                  <a:ext cx="331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3FD209D-23AD-9453-6EA7-06B4A84EF5B2}"/>
                    </a:ext>
                  </a:extLst>
                </p14:cNvPr>
                <p14:cNvContentPartPr/>
                <p14:nvPr/>
              </p14:nvContentPartPr>
              <p14:xfrm>
                <a:off x="11624613" y="1405200"/>
                <a:ext cx="360" cy="1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3FD209D-23AD-9453-6EA7-06B4A84EF5B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615613" y="1396560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9274EAF-2623-DA22-5F65-DAC4020D3F87}"/>
                    </a:ext>
                  </a:extLst>
                </p14:cNvPr>
                <p14:cNvContentPartPr/>
                <p14:nvPr/>
              </p14:nvContentPartPr>
              <p14:xfrm>
                <a:off x="11708133" y="1227000"/>
                <a:ext cx="119880" cy="138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9274EAF-2623-DA22-5F65-DAC4020D3F8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699493" y="1218000"/>
                  <a:ext cx="137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48BF135-E206-12C5-7CAE-9E2EB8B9268A}"/>
                    </a:ext>
                  </a:extLst>
                </p14:cNvPr>
                <p14:cNvContentPartPr/>
                <p14:nvPr/>
              </p14:nvContentPartPr>
              <p14:xfrm>
                <a:off x="11201253" y="1340760"/>
                <a:ext cx="181080" cy="14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48BF135-E206-12C5-7CAE-9E2EB8B9268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192613" y="1331760"/>
                  <a:ext cx="198720" cy="32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90D977-1D1B-5380-8A13-237AA85658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212226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EDF1-07A8-A2E0-DD38-4B6B1634E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29B9A-96A8-D5F5-C5DC-6F5551B05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solar, high uncertainty day</a:t>
            </a:r>
          </a:p>
          <a:p>
            <a:r>
              <a:rPr lang="en-US" dirty="0"/>
              <a:t>(4 ensemble members shown, full analysis includes all 30 members)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98D63-C929-DBC3-6E25-CEF955AF83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253977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red chart&#10;&#10;Description automatically generated">
            <a:extLst>
              <a:ext uri="{FF2B5EF4-FFF2-40B4-BE49-F238E27FC236}">
                <a16:creationId xmlns:a16="http://schemas.microsoft.com/office/drawing/2014/main" id="{D604F248-DF5E-F4A6-5799-7D52D3C9D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96" y="1158997"/>
            <a:ext cx="7267208" cy="454000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B78A04-72E5-2825-A334-1A8F95BBD4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1734800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red chart&#10;&#10;Description automatically generated">
            <a:extLst>
              <a:ext uri="{FF2B5EF4-FFF2-40B4-BE49-F238E27FC236}">
                <a16:creationId xmlns:a16="http://schemas.microsoft.com/office/drawing/2014/main" id="{EACC4E8D-C069-3A64-1295-6F8F9BA6A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96" y="1158997"/>
            <a:ext cx="7267208" cy="454000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F3EF8C-01C6-3461-6326-CAF68F31DA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709072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red chart&#10;&#10;Description automatically generated">
            <a:extLst>
              <a:ext uri="{FF2B5EF4-FFF2-40B4-BE49-F238E27FC236}">
                <a16:creationId xmlns:a16="http://schemas.microsoft.com/office/drawing/2014/main" id="{E3549C37-5CE9-F502-E031-9D84F50E4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96" y="1158997"/>
            <a:ext cx="7267208" cy="454000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8BD9C9-FA21-F4D8-7A74-8B43CC41E5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337982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6AFEC3-C772-7AE8-8351-FF40CF013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73C76F-9B8C-0E7A-087C-590C514A6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Open-source tool to produce probabilistic forecast from an existing deterministic forecast (e.g., vendor)</a:t>
            </a:r>
          </a:p>
          <a:p>
            <a:r>
              <a:rPr lang="en-US" dirty="0"/>
              <a:t>Focus on day-ahead for now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85678A-8A12-1CB1-054E-BB6603499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882" y="2703512"/>
            <a:ext cx="7305675" cy="3990975"/>
          </a:xfrm>
          <a:prstGeom prst="rect">
            <a:avLst/>
          </a:prstGeom>
        </p:spPr>
      </p:pic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15102320-73A4-3BA1-B50F-DD6302B242F5}"/>
              </a:ext>
            </a:extLst>
          </p:cNvPr>
          <p:cNvSpPr/>
          <p:nvPr/>
        </p:nvSpPr>
        <p:spPr>
          <a:xfrm>
            <a:off x="238443" y="4048760"/>
            <a:ext cx="1249680" cy="944880"/>
          </a:xfrm>
          <a:prstGeom prst="flowChartProcess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Vendor PV forecast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4B1EFA1B-1B3E-670A-8AC2-DBC8450E8129}"/>
              </a:ext>
            </a:extLst>
          </p:cNvPr>
          <p:cNvSpPr/>
          <p:nvPr/>
        </p:nvSpPr>
        <p:spPr>
          <a:xfrm>
            <a:off x="2222024" y="2963854"/>
            <a:ext cx="1249680" cy="690880"/>
          </a:xfrm>
          <a:prstGeom prst="flowChartProcess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NOAA forecasts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0610E6AE-B6FF-8762-6082-0A976A6B1F20}"/>
              </a:ext>
            </a:extLst>
          </p:cNvPr>
          <p:cNvSpPr/>
          <p:nvPr/>
        </p:nvSpPr>
        <p:spPr>
          <a:xfrm>
            <a:off x="2161064" y="4109720"/>
            <a:ext cx="1371600" cy="822960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ML models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CA3F029C-31BB-D1CD-D2E1-EC2B0B222522}"/>
              </a:ext>
            </a:extLst>
          </p:cNvPr>
          <p:cNvSpPr/>
          <p:nvPr/>
        </p:nvSpPr>
        <p:spPr>
          <a:xfrm>
            <a:off x="2222024" y="5387666"/>
            <a:ext cx="1249680" cy="690880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Historical data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249C4E-1DF3-98D2-5CDD-669F1F5EEA1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1488123" y="4521200"/>
            <a:ext cx="67294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87D86A-898C-C473-81C2-4EC3A47CBE36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846864" y="3654734"/>
            <a:ext cx="0" cy="454986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11AC25-4287-2EC4-7756-E230AA92C0B3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2846864" y="4932680"/>
            <a:ext cx="0" cy="454986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A0481A4-4673-D9AB-ABCA-8CFAF76F6A1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532664" y="4521200"/>
            <a:ext cx="88693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45653F4-709C-F68A-FD35-C22A551A1694}"/>
                  </a:ext>
                </a:extLst>
              </p14:cNvPr>
              <p14:cNvContentPartPr/>
              <p14:nvPr/>
            </p14:nvContentPartPr>
            <p14:xfrm>
              <a:off x="4663520" y="1472680"/>
              <a:ext cx="2368800" cy="518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45653F4-709C-F68A-FD35-C22A551A169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54520" y="1463680"/>
                <a:ext cx="2386440" cy="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2214AAC3-1FF6-F4F2-074B-BCEDB5351211}"/>
              </a:ext>
            </a:extLst>
          </p:cNvPr>
          <p:cNvGrpSpPr/>
          <p:nvPr/>
        </p:nvGrpSpPr>
        <p:grpSpPr>
          <a:xfrm>
            <a:off x="7071200" y="1635760"/>
            <a:ext cx="2927160" cy="4257360"/>
            <a:chOff x="7071200" y="1635760"/>
            <a:chExt cx="2927160" cy="425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7F48D9E-E9DA-D7F1-6FC3-05664730FD28}"/>
                    </a:ext>
                  </a:extLst>
                </p14:cNvPr>
                <p14:cNvContentPartPr/>
                <p14:nvPr/>
              </p14:nvContentPartPr>
              <p14:xfrm>
                <a:off x="8493200" y="2666080"/>
                <a:ext cx="1505160" cy="3227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7F48D9E-E9DA-D7F1-6FC3-05664730FD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84560" y="2657440"/>
                  <a:ext cx="1522800" cy="32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13D53D6-B709-CED8-4B79-67F3865A8B00}"/>
                    </a:ext>
                  </a:extLst>
                </p14:cNvPr>
                <p14:cNvContentPartPr/>
                <p14:nvPr/>
              </p14:nvContentPartPr>
              <p14:xfrm>
                <a:off x="7071200" y="1635760"/>
                <a:ext cx="1585800" cy="854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13D53D6-B709-CED8-4B79-67F3865A8B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62200" y="1627120"/>
                  <a:ext cx="1603440" cy="87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3B2ACF1-EF6E-7559-7AC1-8E15FDD4859B}"/>
                    </a:ext>
                  </a:extLst>
                </p14:cNvPr>
                <p14:cNvContentPartPr/>
                <p14:nvPr/>
              </p14:nvContentPartPr>
              <p14:xfrm>
                <a:off x="8537120" y="2400400"/>
                <a:ext cx="221040" cy="23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3B2ACF1-EF6E-7559-7AC1-8E15FDD4859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28480" y="2391760"/>
                  <a:ext cx="238680" cy="25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8640C2A-7395-5776-1287-B2F090DF4653}"/>
                  </a:ext>
                </a:extLst>
              </p14:cNvPr>
              <p14:cNvContentPartPr/>
              <p14:nvPr/>
            </p14:nvContentPartPr>
            <p14:xfrm>
              <a:off x="11196080" y="3474640"/>
              <a:ext cx="243000" cy="10609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8640C2A-7395-5776-1287-B2F090DF465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187440" y="3466000"/>
                <a:ext cx="260640" cy="10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02F875C-D6A4-8BE2-7CAA-794D3C0C64B9}"/>
                  </a:ext>
                </a:extLst>
              </p14:cNvPr>
              <p14:cNvContentPartPr/>
              <p14:nvPr/>
            </p14:nvContentPartPr>
            <p14:xfrm>
              <a:off x="386000" y="4256200"/>
              <a:ext cx="981720" cy="212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02F875C-D6A4-8BE2-7CAA-794D3C0C64B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7360" y="4247560"/>
                <a:ext cx="999360" cy="3888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AD6A8760-73E5-220F-CAAC-3EA61759ADE1}"/>
              </a:ext>
            </a:extLst>
          </p:cNvPr>
          <p:cNvSpPr txBox="1"/>
          <p:nvPr/>
        </p:nvSpPr>
        <p:spPr>
          <a:xfrm>
            <a:off x="128714" y="3358769"/>
            <a:ext cx="164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(</a:t>
            </a:r>
            <a:r>
              <a:rPr lang="en-US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pvlib+NOAA</a:t>
            </a:r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for prototype)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4BC8A1-81AF-DBCB-0BF0-3C0ADBFD13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183570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4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white chart with red dots&#10;&#10;Description automatically generated">
            <a:extLst>
              <a:ext uri="{FF2B5EF4-FFF2-40B4-BE49-F238E27FC236}">
                <a16:creationId xmlns:a16="http://schemas.microsoft.com/office/drawing/2014/main" id="{B0B1E955-5342-11D4-7FA9-602DDABF0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96" y="1158997"/>
            <a:ext cx="7267208" cy="454000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5502CE0-0FDE-01E6-05E3-B8AAD16DAFF9}"/>
              </a:ext>
            </a:extLst>
          </p:cNvPr>
          <p:cNvGrpSpPr/>
          <p:nvPr/>
        </p:nvGrpSpPr>
        <p:grpSpPr>
          <a:xfrm>
            <a:off x="9943053" y="1216200"/>
            <a:ext cx="839160" cy="259200"/>
            <a:chOff x="9943053" y="1216200"/>
            <a:chExt cx="83916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20BE166-9548-E9FB-8722-AAE7B6C67A9B}"/>
                    </a:ext>
                  </a:extLst>
                </p14:cNvPr>
                <p14:cNvContentPartPr/>
                <p14:nvPr/>
              </p14:nvContentPartPr>
              <p14:xfrm>
                <a:off x="9943053" y="1295400"/>
                <a:ext cx="155520" cy="180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20BE166-9548-E9FB-8722-AAE7B6C67A9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934413" y="1286400"/>
                  <a:ext cx="1731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99C1000-74E5-6F08-6CC1-F944CD612C13}"/>
                    </a:ext>
                  </a:extLst>
                </p14:cNvPr>
                <p14:cNvContentPartPr/>
                <p14:nvPr/>
              </p14:nvContentPartPr>
              <p14:xfrm>
                <a:off x="10185333" y="1287120"/>
                <a:ext cx="28800" cy="11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99C1000-74E5-6F08-6CC1-F944CD612C1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176333" y="1278120"/>
                  <a:ext cx="464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5561365-1D21-79BF-6BCA-49E4ECDB35FB}"/>
                    </a:ext>
                  </a:extLst>
                </p14:cNvPr>
                <p14:cNvContentPartPr/>
                <p14:nvPr/>
              </p14:nvContentPartPr>
              <p14:xfrm>
                <a:off x="10092093" y="1287120"/>
                <a:ext cx="17964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5561365-1D21-79BF-6BCA-49E4ECDB35F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83093" y="1278120"/>
                  <a:ext cx="197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DF1C3D8-882C-D7DC-6341-F4158C4D6EB6}"/>
                    </a:ext>
                  </a:extLst>
                </p14:cNvPr>
                <p14:cNvContentPartPr/>
                <p14:nvPr/>
              </p14:nvContentPartPr>
              <p14:xfrm>
                <a:off x="10357773" y="1243560"/>
                <a:ext cx="151920" cy="169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DF1C3D8-882C-D7DC-6341-F4158C4D6EB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349133" y="1234920"/>
                  <a:ext cx="1695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52CA457-5072-46BA-F5F0-B63D3A4A176A}"/>
                    </a:ext>
                  </a:extLst>
                </p14:cNvPr>
                <p14:cNvContentPartPr/>
                <p14:nvPr/>
              </p14:nvContentPartPr>
              <p14:xfrm>
                <a:off x="10600053" y="1216200"/>
                <a:ext cx="165960" cy="37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52CA457-5072-46BA-F5F0-B63D3A4A176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591413" y="1207560"/>
                  <a:ext cx="1836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F3E498-26B5-3911-E0D4-A62341E65A55}"/>
                    </a:ext>
                  </a:extLst>
                </p14:cNvPr>
                <p14:cNvContentPartPr/>
                <p14:nvPr/>
              </p14:nvContentPartPr>
              <p14:xfrm>
                <a:off x="10616973" y="1319880"/>
                <a:ext cx="156600" cy="18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F3E498-26B5-3911-E0D4-A62341E65A5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607973" y="1310880"/>
                  <a:ext cx="174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6D342FF-F051-9293-C62C-969F424061F8}"/>
                    </a:ext>
                  </a:extLst>
                </p14:cNvPr>
                <p14:cNvContentPartPr/>
                <p14:nvPr/>
              </p14:nvContentPartPr>
              <p14:xfrm>
                <a:off x="10650813" y="1384680"/>
                <a:ext cx="131400" cy="12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6D342FF-F051-9293-C62C-969F424061F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642173" y="1376040"/>
                  <a:ext cx="14904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8191A0-E7A2-EA6C-5087-4B715ABE7409}"/>
              </a:ext>
            </a:extLst>
          </p:cNvPr>
          <p:cNvGrpSpPr/>
          <p:nvPr/>
        </p:nvGrpSpPr>
        <p:grpSpPr>
          <a:xfrm>
            <a:off x="11006493" y="1174440"/>
            <a:ext cx="304920" cy="254160"/>
            <a:chOff x="11006493" y="1174440"/>
            <a:chExt cx="30492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C664CF4-F260-350F-876F-57FD73D080A6}"/>
                    </a:ext>
                  </a:extLst>
                </p14:cNvPr>
                <p14:cNvContentPartPr/>
                <p14:nvPr/>
              </p14:nvContentPartPr>
              <p14:xfrm>
                <a:off x="11006493" y="1202160"/>
                <a:ext cx="24120" cy="226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C664CF4-F260-350F-876F-57FD73D080A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997493" y="1193160"/>
                  <a:ext cx="417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CC4CD7E-C3F8-9B08-73B3-8E212CCD4726}"/>
                    </a:ext>
                  </a:extLst>
                </p14:cNvPr>
                <p14:cNvContentPartPr/>
                <p14:nvPr/>
              </p14:nvContentPartPr>
              <p14:xfrm>
                <a:off x="11094693" y="1174440"/>
                <a:ext cx="216720" cy="231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CC4CD7E-C3F8-9B08-73B3-8E212CCD472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085693" y="1165440"/>
                  <a:ext cx="234360" cy="249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A8B00C-F02D-2EDE-F9F1-67DBBAB294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103680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EDF1-07A8-A2E0-DD38-4B6B1634E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29B9A-96A8-D5F5-C5DC-6F5551B05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solar, low uncertainty day</a:t>
            </a:r>
          </a:p>
          <a:p>
            <a:r>
              <a:rPr lang="en-US" dirty="0"/>
              <a:t>(4 ensemble members shown, full analysis includes all 30 members)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0FC07-401B-3F42-2E84-3FB1FB3117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3447775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5D09F3AA-420A-8CD2-A199-5F84DF607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96" y="1158997"/>
            <a:ext cx="7267208" cy="454000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E2EEFE-7E31-2520-15B8-11DA102BAD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2456959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global weather forecast&#10;&#10;Description automatically generated with medium confidence">
            <a:extLst>
              <a:ext uri="{FF2B5EF4-FFF2-40B4-BE49-F238E27FC236}">
                <a16:creationId xmlns:a16="http://schemas.microsoft.com/office/drawing/2014/main" id="{B829C242-41D5-5041-939D-946F84A98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96" y="1158997"/>
            <a:ext cx="7267208" cy="454000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01C147-37F6-6999-DE00-675BF8FA40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3975721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 global warming&#10;&#10;Description automatically generated with low confidence">
            <a:extLst>
              <a:ext uri="{FF2B5EF4-FFF2-40B4-BE49-F238E27FC236}">
                <a16:creationId xmlns:a16="http://schemas.microsoft.com/office/drawing/2014/main" id="{7CFEA106-8113-1210-F78C-660214317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96" y="1158997"/>
            <a:ext cx="7267208" cy="454000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5C2466-C4E9-8308-09FD-85AC4FD9B4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3822145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world with red dots&#10;&#10;Description automatically generated">
            <a:extLst>
              <a:ext uri="{FF2B5EF4-FFF2-40B4-BE49-F238E27FC236}">
                <a16:creationId xmlns:a16="http://schemas.microsoft.com/office/drawing/2014/main" id="{76D49276-D5AE-FB8A-B030-690097C13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96" y="1158997"/>
            <a:ext cx="7267208" cy="454000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C66BC9B-77F8-613D-322C-3918106DD36B}"/>
              </a:ext>
            </a:extLst>
          </p:cNvPr>
          <p:cNvGrpSpPr/>
          <p:nvPr/>
        </p:nvGrpSpPr>
        <p:grpSpPr>
          <a:xfrm>
            <a:off x="9837933" y="1354440"/>
            <a:ext cx="808200" cy="272880"/>
            <a:chOff x="9837933" y="1354440"/>
            <a:chExt cx="80820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5C1A63E-6103-1930-E8B5-09A418FE5188}"/>
                    </a:ext>
                  </a:extLst>
                </p14:cNvPr>
                <p14:cNvContentPartPr/>
                <p14:nvPr/>
              </p14:nvContentPartPr>
              <p14:xfrm>
                <a:off x="9837933" y="1435080"/>
                <a:ext cx="119160" cy="192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5C1A63E-6103-1930-E8B5-09A418FE518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829293" y="1426080"/>
                  <a:ext cx="136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1E4ADE6-1162-3F51-B044-6A874B098B61}"/>
                    </a:ext>
                  </a:extLst>
                </p14:cNvPr>
                <p14:cNvContentPartPr/>
                <p14:nvPr/>
              </p14:nvContentPartPr>
              <p14:xfrm>
                <a:off x="10100373" y="1447680"/>
                <a:ext cx="20520" cy="99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1E4ADE6-1162-3F51-B044-6A874B098B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91733" y="1439040"/>
                  <a:ext cx="38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266C577-7F83-FAA4-8986-E9AA5F61B9A1}"/>
                    </a:ext>
                  </a:extLst>
                </p14:cNvPr>
                <p14:cNvContentPartPr/>
                <p14:nvPr/>
              </p14:nvContentPartPr>
              <p14:xfrm>
                <a:off x="10024413" y="1431480"/>
                <a:ext cx="106560" cy="8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266C577-7F83-FAA4-8986-E9AA5F61B9A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15773" y="1422480"/>
                  <a:ext cx="1242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9A9E75F-9625-2D44-DBA9-4E3B2CD9E119}"/>
                    </a:ext>
                  </a:extLst>
                </p14:cNvPr>
                <p14:cNvContentPartPr/>
                <p14:nvPr/>
              </p14:nvContentPartPr>
              <p14:xfrm>
                <a:off x="10210533" y="1368480"/>
                <a:ext cx="137520" cy="183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9A9E75F-9625-2D44-DBA9-4E3B2CD9E11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201893" y="1359840"/>
                  <a:ext cx="155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98B4304-2184-BC80-EF05-EA56333ABA8A}"/>
                    </a:ext>
                  </a:extLst>
                </p14:cNvPr>
                <p14:cNvContentPartPr/>
                <p14:nvPr/>
              </p14:nvContentPartPr>
              <p14:xfrm>
                <a:off x="10430853" y="1354440"/>
                <a:ext cx="140400" cy="51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98B4304-2184-BC80-EF05-EA56333ABA8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22213" y="1345440"/>
                  <a:ext cx="1580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C7F4782-457E-4DC9-08DE-FAEF76AE8EC6}"/>
                    </a:ext>
                  </a:extLst>
                </p14:cNvPr>
                <p14:cNvContentPartPr/>
                <p14:nvPr/>
              </p14:nvContentPartPr>
              <p14:xfrm>
                <a:off x="10473333" y="1403040"/>
                <a:ext cx="122760" cy="19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C7F4782-457E-4DC9-08DE-FAEF76AE8EC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464333" y="1394040"/>
                  <a:ext cx="1404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FFBA3D6-2B6B-A54F-EAB2-FF347F00F234}"/>
                    </a:ext>
                  </a:extLst>
                </p14:cNvPr>
                <p14:cNvContentPartPr/>
                <p14:nvPr/>
              </p14:nvContentPartPr>
              <p14:xfrm>
                <a:off x="10506813" y="1469640"/>
                <a:ext cx="139320" cy="3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FFBA3D6-2B6B-A54F-EAB2-FF347F00F23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498173" y="1460640"/>
                  <a:ext cx="156960" cy="2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7ACA5DA-0831-AABA-3444-5CE79F94F03C}"/>
                  </a:ext>
                </a:extLst>
              </p14:cNvPr>
              <p14:cNvContentPartPr/>
              <p14:nvPr/>
            </p14:nvContentPartPr>
            <p14:xfrm>
              <a:off x="10794093" y="1320600"/>
              <a:ext cx="162360" cy="153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7ACA5DA-0831-AABA-3444-5CE79F94F03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785093" y="1311960"/>
                <a:ext cx="18000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3EA7D30-2124-9FF8-75D9-556824C3B092}"/>
                  </a:ext>
                </a:extLst>
              </p14:cNvPr>
              <p14:cNvContentPartPr/>
              <p14:nvPr/>
            </p14:nvContentPartPr>
            <p14:xfrm>
              <a:off x="11074173" y="1405200"/>
              <a:ext cx="360" cy="9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3EA7D30-2124-9FF8-75D9-556824C3B09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065173" y="1396560"/>
                <a:ext cx="180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AB1639B-5B63-B9DD-F9D7-9D14CDF1E183}"/>
                  </a:ext>
                </a:extLst>
              </p14:cNvPr>
              <p14:cNvContentPartPr/>
              <p14:nvPr/>
            </p14:nvContentPartPr>
            <p14:xfrm>
              <a:off x="11150493" y="1286760"/>
              <a:ext cx="93240" cy="153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AB1639B-5B63-B9DD-F9D7-9D14CDF1E18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141493" y="1277760"/>
                <a:ext cx="110880" cy="171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158BB0-E60A-E176-5996-CC17F24789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197575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2C4E0-3043-A6F2-C889-20046681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variation from HRRR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65799-07A3-6EFF-8835-5330E66AF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NOAA’s HRRR (high resolution rapid refresh) model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6E0C0D7-99DB-9CBD-5671-CDE24F8021DF}"/>
                  </a:ext>
                </a:extLst>
              </p14:cNvPr>
              <p14:cNvContentPartPr/>
              <p14:nvPr/>
            </p14:nvContentPartPr>
            <p14:xfrm>
              <a:off x="3738680" y="1502920"/>
              <a:ext cx="1803240" cy="12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6E0C0D7-99DB-9CBD-5671-CDE24F8021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30040" y="1494280"/>
                <a:ext cx="1820880" cy="298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D9701-B638-8CB8-198C-6C2997BD03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168497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B189C7-992B-C2B7-CECE-AD203E7A0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map of the united states&#10;&#10;Description automatically generated">
            <a:extLst>
              <a:ext uri="{FF2B5EF4-FFF2-40B4-BE49-F238E27FC236}">
                <a16:creationId xmlns:a16="http://schemas.microsoft.com/office/drawing/2014/main" id="{B3C242C7-B62C-4BEA-376F-8A2AF9991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307588"/>
            <a:ext cx="5852172" cy="424282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0802BC-4C9B-AECE-49D9-F1B5B53803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2236370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90D06-4C79-4982-A45F-B9CA4018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A44D0177-A50A-3DF1-BB70-B1C9F0AD7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307588"/>
            <a:ext cx="5852172" cy="42428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F4E3AA-1119-C843-F624-E48FD079EB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2916114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3CB4-0EFE-1E7C-D7B1-779375190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EDA3D140-4C63-1A73-B8FB-EDDF1C95D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307588"/>
            <a:ext cx="5852172" cy="42428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DCED6C-2A0C-50AC-D0BE-6BD9F9A98B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1016980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222E-3122-0C2A-56BB-D24DF1344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4A822-30F2-0FFC-95AD-E7582BB63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good deterministic forecasts are available</a:t>
            </a:r>
          </a:p>
          <a:p>
            <a:r>
              <a:rPr lang="en-US" dirty="0"/>
              <a:t>None are perfect</a:t>
            </a:r>
          </a:p>
          <a:p>
            <a:r>
              <a:rPr lang="en-US" dirty="0"/>
              <a:t>Grid operators have increasing need for uncertainty information</a:t>
            </a:r>
          </a:p>
          <a:p>
            <a:r>
              <a:rPr lang="en-US" dirty="0"/>
              <a:t>Most probabilistic forecasts focus on single sites</a:t>
            </a:r>
          </a:p>
          <a:p>
            <a:r>
              <a:rPr lang="en-US" dirty="0"/>
              <a:t>Errors across sites are not independent </a:t>
            </a:r>
            <a:r>
              <a:rPr lang="en-US" dirty="0">
                <a:sym typeface="Wingdings" panose="05000000000000000000" pitchFamily="2" charset="2"/>
              </a:rPr>
              <a:t> can’t simply combine site-level probabilistic forecasts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0FE06-4B2B-0FDE-9C9E-BC9806A6F0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325877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25235-DAE2-7091-46FF-8D84D8E9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0ADBF5D6-45E2-D6F6-6D2F-50E3998BD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307588"/>
            <a:ext cx="5852172" cy="42428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F7B852-9BB7-3D29-3A87-0574E799C2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731965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66BCD-2A95-7142-96E7-F00D70FA5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E918980D-4BF0-4240-C81E-90D7E6D08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307588"/>
            <a:ext cx="5852172" cy="42428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F5FF52-75CB-12A0-812F-7ADCFD965F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2586520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CED48-F01E-F1CC-194A-1167A2AD3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189E7389-81DD-5956-0A68-64C1646F0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307588"/>
            <a:ext cx="5852172" cy="42428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B2EDCF-DE9E-0011-ADF9-220EA8B722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3927892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88168-E33D-F1EF-ADC8-8BD577D3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map of a region&#10;&#10;Description automatically generated with medium confidence">
            <a:extLst>
              <a:ext uri="{FF2B5EF4-FFF2-40B4-BE49-F238E27FC236}">
                <a16:creationId xmlns:a16="http://schemas.microsoft.com/office/drawing/2014/main" id="{866577F3-1A8D-0812-D1FA-167BE8BA6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307588"/>
            <a:ext cx="5852172" cy="424282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5A66C41-8D8C-0496-28F5-34B61F1FC0D2}"/>
              </a:ext>
            </a:extLst>
          </p:cNvPr>
          <p:cNvGrpSpPr/>
          <p:nvPr/>
        </p:nvGrpSpPr>
        <p:grpSpPr>
          <a:xfrm>
            <a:off x="5106472" y="2178226"/>
            <a:ext cx="344160" cy="442080"/>
            <a:chOff x="5106472" y="2178226"/>
            <a:chExt cx="34416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29D6561-9030-A9D4-121F-B32BE3C08522}"/>
                    </a:ext>
                  </a:extLst>
                </p14:cNvPr>
                <p14:cNvContentPartPr/>
                <p14:nvPr/>
              </p14:nvContentPartPr>
              <p14:xfrm>
                <a:off x="5160832" y="2178226"/>
                <a:ext cx="289800" cy="425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29D6561-9030-A9D4-121F-B32BE3C0852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51832" y="2169226"/>
                  <a:ext cx="30744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FFF97CD-30DE-8BEF-742B-91BCDF331F04}"/>
                    </a:ext>
                  </a:extLst>
                </p14:cNvPr>
                <p14:cNvContentPartPr/>
                <p14:nvPr/>
              </p14:nvContentPartPr>
              <p14:xfrm>
                <a:off x="5106472" y="2487106"/>
                <a:ext cx="115920" cy="133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FFF97CD-30DE-8BEF-742B-91BCDF331F0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97832" y="2478466"/>
                  <a:ext cx="13356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C8DA2F8-76C0-CECA-4419-63DB2C446491}"/>
              </a:ext>
            </a:extLst>
          </p:cNvPr>
          <p:cNvGrpSpPr/>
          <p:nvPr/>
        </p:nvGrpSpPr>
        <p:grpSpPr>
          <a:xfrm>
            <a:off x="4576192" y="2956906"/>
            <a:ext cx="238320" cy="435600"/>
            <a:chOff x="4576192" y="2956906"/>
            <a:chExt cx="238320" cy="43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765DC98-8CCC-5730-CFC9-B42355138388}"/>
                    </a:ext>
                  </a:extLst>
                </p14:cNvPr>
                <p14:cNvContentPartPr/>
                <p14:nvPr/>
              </p14:nvContentPartPr>
              <p14:xfrm>
                <a:off x="4576192" y="2968066"/>
                <a:ext cx="181800" cy="424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765DC98-8CCC-5730-CFC9-B4235513838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67192" y="2959066"/>
                  <a:ext cx="19944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6E2C97C-58D0-CB5D-07EF-4D3449CB6BDC}"/>
                    </a:ext>
                  </a:extLst>
                </p14:cNvPr>
                <p14:cNvContentPartPr/>
                <p14:nvPr/>
              </p14:nvContentPartPr>
              <p14:xfrm>
                <a:off x="4680592" y="2956906"/>
                <a:ext cx="133920" cy="74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6E2C97C-58D0-CB5D-07EF-4D3449CB6BD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71592" y="2947906"/>
                  <a:ext cx="151560" cy="91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317C30E-14DF-CC19-C89A-6F457E50A4B5}"/>
              </a:ext>
            </a:extLst>
          </p:cNvPr>
          <p:cNvSpPr txBox="1"/>
          <p:nvPr/>
        </p:nvSpPr>
        <p:spPr>
          <a:xfrm>
            <a:off x="5346915" y="1836549"/>
            <a:ext cx="6206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Max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445A04-F61B-395C-71FE-BD64D642492B}"/>
              </a:ext>
            </a:extLst>
          </p:cNvPr>
          <p:cNvSpPr txBox="1"/>
          <p:nvPr/>
        </p:nvSpPr>
        <p:spPr>
          <a:xfrm>
            <a:off x="4265850" y="3337301"/>
            <a:ext cx="5565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Min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6D9EF5-DC80-9E56-7F56-0F746CF19D98}"/>
              </a:ext>
            </a:extLst>
          </p:cNvPr>
          <p:cNvSpPr txBox="1"/>
          <p:nvPr/>
        </p:nvSpPr>
        <p:spPr>
          <a:xfrm>
            <a:off x="483538" y="5786985"/>
            <a:ext cx="11708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…model power, repeat for all plants, sum mins, sum maxes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09DFF6-F624-8CB1-AB98-4A41C6425C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27014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DD2B-B3FF-F0E2-1BC3-2D7B87796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results:</a:t>
            </a:r>
          </a:p>
        </p:txBody>
      </p:sp>
      <p:pic>
        <p:nvPicPr>
          <p:cNvPr id="6" name="Picture 5" descr="A graph of a building&#10;&#10;Description automatically generated with medium confidence">
            <a:extLst>
              <a:ext uri="{FF2B5EF4-FFF2-40B4-BE49-F238E27FC236}">
                <a16:creationId xmlns:a16="http://schemas.microsoft.com/office/drawing/2014/main" id="{B6A99019-BD99-820C-5866-CEDEC0CCB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644" y="1576286"/>
            <a:ext cx="7854712" cy="52463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146E712-B817-9F67-E887-591F5CBC79A1}"/>
                  </a:ext>
                </a:extLst>
              </p14:cNvPr>
              <p14:cNvContentPartPr/>
              <p14:nvPr/>
            </p14:nvContentPartPr>
            <p14:xfrm>
              <a:off x="3461253" y="2167232"/>
              <a:ext cx="272880" cy="2385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146E712-B817-9F67-E887-591F5CBC79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52253" y="2158592"/>
                <a:ext cx="290520" cy="240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F9497F3-46EB-07AE-522A-1B81741B09B3}"/>
                  </a:ext>
                </a:extLst>
              </p14:cNvPr>
              <p14:cNvContentPartPr/>
              <p14:nvPr/>
            </p14:nvContentPartPr>
            <p14:xfrm>
              <a:off x="2581773" y="1482512"/>
              <a:ext cx="898200" cy="1955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F9497F3-46EB-07AE-522A-1B81741B09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72773" y="1473512"/>
                <a:ext cx="915840" cy="19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F181117-48BC-1E27-DECA-ABAFE5F6F0AB}"/>
                  </a:ext>
                </a:extLst>
              </p14:cNvPr>
              <p14:cNvContentPartPr/>
              <p14:nvPr/>
            </p14:nvContentPartPr>
            <p14:xfrm>
              <a:off x="5298693" y="3157952"/>
              <a:ext cx="178200" cy="1458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F181117-48BC-1E27-DECA-ABAFE5F6F0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89693" y="3148952"/>
                <a:ext cx="195840" cy="14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D17433B-9A4C-4620-5A44-2497A5AEDBA6}"/>
                  </a:ext>
                </a:extLst>
              </p14:cNvPr>
              <p14:cNvContentPartPr/>
              <p14:nvPr/>
            </p14:nvContentPartPr>
            <p14:xfrm>
              <a:off x="4731333" y="1505192"/>
              <a:ext cx="585720" cy="2355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D17433B-9A4C-4620-5A44-2497A5AEDBA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22693" y="1496552"/>
                <a:ext cx="603360" cy="237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E3A7FB83-C144-36DE-3EBA-3825FE0148DE}"/>
              </a:ext>
            </a:extLst>
          </p:cNvPr>
          <p:cNvGrpSpPr/>
          <p:nvPr/>
        </p:nvGrpSpPr>
        <p:grpSpPr>
          <a:xfrm>
            <a:off x="7743093" y="1513472"/>
            <a:ext cx="1240200" cy="384480"/>
            <a:chOff x="7743093" y="1115533"/>
            <a:chExt cx="124020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AB7DA0-84C6-B471-FBE2-7F5496A5809C}"/>
                    </a:ext>
                  </a:extLst>
                </p14:cNvPr>
                <p14:cNvContentPartPr/>
                <p14:nvPr/>
              </p14:nvContentPartPr>
              <p14:xfrm>
                <a:off x="8925333" y="1413613"/>
                <a:ext cx="57960" cy="86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AB7DA0-84C6-B471-FBE2-7F5496A5809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916693" y="1404973"/>
                  <a:ext cx="756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9989B9-2B0D-2D67-0E8B-A2F01EBB2F17}"/>
                    </a:ext>
                  </a:extLst>
                </p14:cNvPr>
                <p14:cNvContentPartPr/>
                <p14:nvPr/>
              </p14:nvContentPartPr>
              <p14:xfrm>
                <a:off x="7743093" y="1115533"/>
                <a:ext cx="1164240" cy="350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9989B9-2B0D-2D67-0E8B-A2F01EBB2F1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34093" y="1106533"/>
                  <a:ext cx="1181880" cy="367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A6538A3-F139-1E15-73E0-08CBE4AEFC94}"/>
              </a:ext>
            </a:extLst>
          </p:cNvPr>
          <p:cNvSpPr txBox="1"/>
          <p:nvPr/>
        </p:nvSpPr>
        <p:spPr>
          <a:xfrm>
            <a:off x="1771351" y="1125409"/>
            <a:ext cx="1844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High uncertainty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0EA5ED-A4AF-C49F-1922-94456EF29AF0}"/>
              </a:ext>
            </a:extLst>
          </p:cNvPr>
          <p:cNvSpPr txBox="1"/>
          <p:nvPr/>
        </p:nvSpPr>
        <p:spPr>
          <a:xfrm>
            <a:off x="7182800" y="112540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Low uncertainty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8F9A04-C27E-7996-BF23-9D988EAD63B6}"/>
              </a:ext>
            </a:extLst>
          </p:cNvPr>
          <p:cNvSpPr txBox="1"/>
          <p:nvPr/>
        </p:nvSpPr>
        <p:spPr>
          <a:xfrm>
            <a:off x="3964173" y="1125409"/>
            <a:ext cx="224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Medium uncertainty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BA13D5-5239-AE09-AA7E-1E4EF934B7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356060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0C66C-4E6E-19F5-7030-8E8A6F802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TCC and spatial variation for the days we’ve been looking at:</a:t>
            </a:r>
          </a:p>
        </p:txBody>
      </p:sp>
      <p:pic>
        <p:nvPicPr>
          <p:cNvPr id="9" name="Content Placeholder 8" descr="A drawing of a city&#10;&#10;Description automatically generated">
            <a:extLst>
              <a:ext uri="{FF2B5EF4-FFF2-40B4-BE49-F238E27FC236}">
                <a16:creationId xmlns:a16="http://schemas.microsoft.com/office/drawing/2014/main" id="{1DEF3FE7-63EC-D763-7F1E-349018E93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09" y="1523998"/>
            <a:ext cx="8243581" cy="4995863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C5A88C-B244-5F1F-7452-1E7F10C886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3339887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0C66C-4E6E-19F5-7030-8E8A6F802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…now in a scatter plot:</a:t>
            </a:r>
          </a:p>
        </p:txBody>
      </p:sp>
      <p:pic>
        <p:nvPicPr>
          <p:cNvPr id="5" name="Content Placeholder 4" descr="A diagram of a number of dots&#10;&#10;Description automatically generated">
            <a:extLst>
              <a:ext uri="{FF2B5EF4-FFF2-40B4-BE49-F238E27FC236}">
                <a16:creationId xmlns:a16="http://schemas.microsoft.com/office/drawing/2014/main" id="{C86C8AC4-B7DC-B799-CC0F-9325DACF8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869" y="1666966"/>
            <a:ext cx="5216662" cy="394793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7996B6C-960E-E264-1EAF-62ACEB2E3DE3}"/>
                  </a:ext>
                </a:extLst>
              </p14:cNvPr>
              <p14:cNvContentPartPr/>
              <p14:nvPr/>
            </p14:nvContentPartPr>
            <p14:xfrm>
              <a:off x="4195440" y="1624600"/>
              <a:ext cx="3080520" cy="2064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7996B6C-960E-E264-1EAF-62ACEB2E3D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6440" y="1615600"/>
                <a:ext cx="3098160" cy="20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12C7894-3DE6-EB07-B199-43A2DBB40D1A}"/>
                  </a:ext>
                </a:extLst>
              </p14:cNvPr>
              <p14:cNvContentPartPr/>
              <p14:nvPr/>
            </p14:nvContentPartPr>
            <p14:xfrm>
              <a:off x="3401640" y="4174120"/>
              <a:ext cx="1640520" cy="1231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12C7894-3DE6-EB07-B199-43A2DBB40D1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93000" y="4165120"/>
                <a:ext cx="1658160" cy="1249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CA2F9A-F83D-5F5A-FF8F-A0F91947F6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350419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18F30-5C32-ACB7-86C2-EC21B4ABD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and for 2 full years: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1DA6D-9159-3789-66FF-2C1AE7B7FF90}"/>
              </a:ext>
            </a:extLst>
          </p:cNvPr>
          <p:cNvSpPr txBox="1"/>
          <p:nvPr/>
        </p:nvSpPr>
        <p:spPr>
          <a:xfrm>
            <a:off x="8429414" y="2718230"/>
            <a:ext cx="3640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My conclusion</a:t>
            </a:r>
            <a:r>
              <a:rPr lang="en-US" sz="2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: There’s </a:t>
            </a:r>
            <a:r>
              <a:rPr lang="en-US" sz="2400" i="1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something</a:t>
            </a:r>
            <a:r>
              <a:rPr lang="en-US" sz="2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there, but it’s not a clear relationship</a:t>
            </a:r>
          </a:p>
        </p:txBody>
      </p:sp>
      <p:pic>
        <p:nvPicPr>
          <p:cNvPr id="7" name="Content Placeholder 4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FA7040D7-43CB-3AA3-28CA-09DECBA4B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869" y="1624600"/>
            <a:ext cx="5136652" cy="3995936"/>
          </a:xfrm>
          <a:prstGeom prst="rect">
            <a:avLst/>
          </a:prstGeo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D56435-640C-A7DE-4850-837755F5C0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41719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1462F-03B5-A110-EE1C-ECFAF7744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C7E26-1F16-3F3C-E1BC-10E55316F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quantile regression models: Random Forest, </a:t>
            </a:r>
            <a:r>
              <a:rPr lang="en-US" dirty="0" err="1"/>
              <a:t>XGBoost</a:t>
            </a:r>
            <a:endParaRPr lang="en-US" dirty="0"/>
          </a:p>
          <a:p>
            <a:r>
              <a:rPr lang="en-US" b="1" dirty="0"/>
              <a:t>Inputs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Existing forecast (normalized)</a:t>
            </a:r>
          </a:p>
          <a:p>
            <a:pPr lvl="1"/>
            <a:r>
              <a:rPr lang="en-US" b="1" dirty="0"/>
              <a:t>Historical forecast error (normalized)</a:t>
            </a:r>
          </a:p>
          <a:p>
            <a:pPr lvl="1"/>
            <a:r>
              <a:rPr lang="en-US" dirty="0"/>
              <a:t>Std. of TCC</a:t>
            </a:r>
          </a:p>
          <a:p>
            <a:pPr lvl="1"/>
            <a:r>
              <a:rPr lang="en-US" dirty="0"/>
              <a:t>HRRR “spread”</a:t>
            </a:r>
          </a:p>
          <a:p>
            <a:pPr lvl="1"/>
            <a:r>
              <a:rPr lang="en-US" dirty="0"/>
              <a:t>Position of the sun in the sky</a:t>
            </a:r>
          </a:p>
          <a:p>
            <a:pPr lvl="1"/>
            <a:r>
              <a:rPr lang="en-US" dirty="0"/>
              <a:t>Month of year</a:t>
            </a:r>
          </a:p>
          <a:p>
            <a:r>
              <a:rPr lang="en-US" b="1" dirty="0"/>
              <a:t>Output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Updated forecast at different “quantiles”</a:t>
            </a:r>
          </a:p>
          <a:p>
            <a:pPr lvl="1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C3937E-425E-AED6-BCD6-FDB638A943BB}"/>
              </a:ext>
            </a:extLst>
          </p:cNvPr>
          <p:cNvSpPr txBox="1"/>
          <p:nvPr/>
        </p:nvSpPr>
        <p:spPr>
          <a:xfrm>
            <a:off x="7289097" y="2295951"/>
            <a:ext cx="40557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Train</a:t>
            </a:r>
            <a:r>
              <a:rPr lang="en-U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with 2021/2022</a:t>
            </a:r>
          </a:p>
          <a:p>
            <a:r>
              <a:rPr lang="en-US" sz="3200" b="1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Test</a:t>
            </a:r>
            <a:r>
              <a:rPr lang="en-US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with 2023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E7B556-8D35-9AF9-302F-358F5E3BA44B}"/>
              </a:ext>
            </a:extLst>
          </p:cNvPr>
          <p:cNvGrpSpPr/>
          <p:nvPr/>
        </p:nvGrpSpPr>
        <p:grpSpPr>
          <a:xfrm>
            <a:off x="2729360" y="1655920"/>
            <a:ext cx="4545000" cy="1087560"/>
            <a:chOff x="2394080" y="1655920"/>
            <a:chExt cx="4545000" cy="10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AA79C54-3C3C-BFF1-78DF-5CF9E81186CC}"/>
                    </a:ext>
                  </a:extLst>
                </p14:cNvPr>
                <p14:cNvContentPartPr/>
                <p14:nvPr/>
              </p14:nvContentPartPr>
              <p14:xfrm>
                <a:off x="2652200" y="1706680"/>
                <a:ext cx="4286880" cy="1036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AA79C54-3C3C-BFF1-78DF-5CF9E81186C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43560" y="1698040"/>
                  <a:ext cx="4304520" cy="10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D58FC82-9A80-9701-232D-5D98C9C563E8}"/>
                    </a:ext>
                  </a:extLst>
                </p14:cNvPr>
                <p14:cNvContentPartPr/>
                <p14:nvPr/>
              </p14:nvContentPartPr>
              <p14:xfrm>
                <a:off x="2394080" y="1655920"/>
                <a:ext cx="427320" cy="264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D58FC82-9A80-9701-232D-5D98C9C563E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85440" y="1647280"/>
                  <a:ext cx="444960" cy="28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8E0374A-CB2E-DF2C-7F3D-1766E3F1295D}"/>
              </a:ext>
            </a:extLst>
          </p:cNvPr>
          <p:cNvGrpSpPr/>
          <p:nvPr/>
        </p:nvGrpSpPr>
        <p:grpSpPr>
          <a:xfrm>
            <a:off x="2615600" y="2834560"/>
            <a:ext cx="4588200" cy="1931760"/>
            <a:chOff x="2280320" y="2834560"/>
            <a:chExt cx="4588200" cy="193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699C3C6-028F-2A03-A5C4-792961875DB5}"/>
                    </a:ext>
                  </a:extLst>
                </p14:cNvPr>
                <p14:cNvContentPartPr/>
                <p14:nvPr/>
              </p14:nvContentPartPr>
              <p14:xfrm>
                <a:off x="2520800" y="2834560"/>
                <a:ext cx="4347720" cy="1748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699C3C6-028F-2A03-A5C4-792961875D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12160" y="2825560"/>
                  <a:ext cx="4365360" cy="176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99C4F09-0A7F-A397-1663-FDB9A1E5B8AB}"/>
                    </a:ext>
                  </a:extLst>
                </p14:cNvPr>
                <p14:cNvContentPartPr/>
                <p14:nvPr/>
              </p14:nvContentPartPr>
              <p14:xfrm>
                <a:off x="2280320" y="4480480"/>
                <a:ext cx="284400" cy="285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99C4F09-0A7F-A397-1663-FDB9A1E5B8A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71320" y="4471480"/>
                  <a:ext cx="302040" cy="303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8F668A-BE14-42B4-1B3C-7E3206DF18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235026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CD2130-02B3-D79D-E46F-92E83137B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3147BA-D8F2-FEBE-22E5-E48742909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912" y="1462087"/>
            <a:ext cx="5210175" cy="393382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389057E-BC95-3315-809B-5394E8BEFDC1}"/>
              </a:ext>
            </a:extLst>
          </p:cNvPr>
          <p:cNvGrpSpPr/>
          <p:nvPr/>
        </p:nvGrpSpPr>
        <p:grpSpPr>
          <a:xfrm>
            <a:off x="4153400" y="5406760"/>
            <a:ext cx="3394800" cy="647280"/>
            <a:chOff x="4153400" y="5406760"/>
            <a:chExt cx="3394800" cy="64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DC32F62-548C-B4A9-D471-D0B38821545D}"/>
                    </a:ext>
                  </a:extLst>
                </p14:cNvPr>
                <p14:cNvContentPartPr/>
                <p14:nvPr/>
              </p14:nvContentPartPr>
              <p14:xfrm>
                <a:off x="6415640" y="5416120"/>
                <a:ext cx="1132560" cy="12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DC32F62-548C-B4A9-D471-D0B38821545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06640" y="5407120"/>
                  <a:ext cx="1150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3C6CC28-5919-0576-A622-FBF53D10A166}"/>
                    </a:ext>
                  </a:extLst>
                </p14:cNvPr>
                <p14:cNvContentPartPr/>
                <p14:nvPr/>
              </p14:nvContentPartPr>
              <p14:xfrm>
                <a:off x="5905880" y="5551840"/>
                <a:ext cx="71640" cy="502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3C6CC28-5919-0576-A622-FBF53D10A16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96880" y="5542840"/>
                  <a:ext cx="8928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1D116DC-3390-86A6-A9ED-997600959436}"/>
                    </a:ext>
                  </a:extLst>
                </p14:cNvPr>
                <p14:cNvContentPartPr/>
                <p14:nvPr/>
              </p14:nvContentPartPr>
              <p14:xfrm>
                <a:off x="5832440" y="5503960"/>
                <a:ext cx="153360" cy="118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1D116DC-3390-86A6-A9ED-99760095943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23800" y="5494960"/>
                  <a:ext cx="1710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AF9B06C-9DF9-C79C-39D0-659475929FF1}"/>
                    </a:ext>
                  </a:extLst>
                </p14:cNvPr>
                <p14:cNvContentPartPr/>
                <p14:nvPr/>
              </p14:nvContentPartPr>
              <p14:xfrm>
                <a:off x="4153400" y="5406760"/>
                <a:ext cx="1286640" cy="146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AF9B06C-9DF9-C79C-39D0-659475929FF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44760" y="5397760"/>
                  <a:ext cx="1304280" cy="164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719CA33-190A-1BBE-D3FE-0ED0F4249EDD}"/>
              </a:ext>
            </a:extLst>
          </p:cNvPr>
          <p:cNvSpPr txBox="1"/>
          <p:nvPr/>
        </p:nvSpPr>
        <p:spPr>
          <a:xfrm>
            <a:off x="6415640" y="5618274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Solar position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3D2B17-1FCA-BA88-5D0E-866770DB1755}"/>
              </a:ext>
            </a:extLst>
          </p:cNvPr>
          <p:cNvSpPr txBox="1"/>
          <p:nvPr/>
        </p:nvSpPr>
        <p:spPr>
          <a:xfrm>
            <a:off x="4894388" y="610192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Deterministic forecast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4B165C-5672-0654-5051-3DE6B7EE8D3C}"/>
              </a:ext>
            </a:extLst>
          </p:cNvPr>
          <p:cNvSpPr txBox="1"/>
          <p:nvPr/>
        </p:nvSpPr>
        <p:spPr>
          <a:xfrm>
            <a:off x="3883649" y="5574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Novel indicators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1AA51E-C5E7-7F3C-5966-5B2D709A05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2795144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69AFB5-4011-099D-3852-0CFE8C532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27C9A8-88E6-0CB8-58B1-4A6769973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2303"/>
            <a:ext cx="6878320" cy="4997248"/>
          </a:xfrm>
        </p:spPr>
        <p:txBody>
          <a:bodyPr/>
          <a:lstStyle/>
          <a:p>
            <a:r>
              <a:rPr lang="en-US" dirty="0"/>
              <a:t>All in python, open-source (and free) tools</a:t>
            </a:r>
          </a:p>
          <a:p>
            <a:r>
              <a:rPr lang="en-US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pvlib</a:t>
            </a:r>
            <a:r>
              <a:rPr lang="en-US" dirty="0"/>
              <a:t> for weather-to-power (forecast and synthetic actuals)</a:t>
            </a:r>
          </a:p>
          <a:p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Herbie</a:t>
            </a:r>
            <a:r>
              <a:rPr lang="en-US" dirty="0"/>
              <a:t> to retrieve NOAA NWPs from AWS</a:t>
            </a:r>
          </a:p>
          <a:p>
            <a:pPr lvl="1"/>
            <a:r>
              <a:rPr lang="en-US" sz="1600" dirty="0"/>
              <a:t>A portion of this work used code generously provided by Brian Blaylock's Herbie python package (Version 2024.3.1) (https://doi.org/10.5281/zenodo.4567540)</a:t>
            </a:r>
            <a:endParaRPr lang="en-US" dirty="0"/>
          </a:p>
          <a:p>
            <a:r>
              <a:rPr lang="en-US" dirty="0"/>
              <a:t>scikit-learn (</a:t>
            </a:r>
            <a:r>
              <a:rPr lang="en-US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sklearn</a:t>
            </a:r>
            <a:r>
              <a:rPr lang="en-US" dirty="0"/>
              <a:t>) and </a:t>
            </a:r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quantile-forest</a:t>
            </a:r>
            <a:r>
              <a:rPr lang="en-US" dirty="0"/>
              <a:t> (based on </a:t>
            </a:r>
            <a:r>
              <a:rPr lang="en-US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sklearn</a:t>
            </a:r>
            <a:r>
              <a:rPr lang="en-US" dirty="0">
                <a:ea typeface="Liberation Sans" panose="020B0604020202020204" pitchFamily="34" charset="0"/>
                <a:cs typeface="Liberation Sans" panose="020B0604020202020204" pitchFamily="34" charset="0"/>
              </a:rPr>
              <a:t>, published by Zillow</a:t>
            </a:r>
            <a:r>
              <a:rPr lang="en-US" dirty="0"/>
              <a:t>) for ML regression models</a:t>
            </a:r>
          </a:p>
          <a:p>
            <a:endParaRPr lang="en-US" dirty="0"/>
          </a:p>
          <a:p>
            <a:r>
              <a:rPr lang="en-US" dirty="0"/>
              <a:t>Forecasted weather: NOAA GEFS and HRRR</a:t>
            </a:r>
          </a:p>
          <a:p>
            <a:r>
              <a:rPr lang="en-US" dirty="0"/>
              <a:t>“Actual” weather: NOAA HRRR* f00</a:t>
            </a:r>
          </a:p>
          <a:p>
            <a:r>
              <a:rPr lang="en-US" dirty="0"/>
              <a:t>Plant specs: EIA Form 860 data**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D9B2DFC-2C6A-81C4-BD1A-0ECCA696E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360" y="939800"/>
            <a:ext cx="2552344" cy="113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03E25FE-B5EC-16D7-7314-A8316674D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132" y="2353852"/>
            <a:ext cx="2336800" cy="79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676B52A6-C104-A742-6C69-63C65157D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852" y="3429000"/>
            <a:ext cx="2031999" cy="109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F22871-6AA5-10C7-FCE4-8FA9E3C3B899}"/>
              </a:ext>
            </a:extLst>
          </p:cNvPr>
          <p:cNvSpPr txBox="1"/>
          <p:nvPr/>
        </p:nvSpPr>
        <p:spPr>
          <a:xfrm>
            <a:off x="7335144" y="5344775"/>
            <a:ext cx="4338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*Started with NREL NSRDB, but found an issue with cloud detection at low sun angles. Results were mostly the same, otherwise.</a:t>
            </a:r>
          </a:p>
          <a:p>
            <a:endParaRPr lang="en-US" sz="16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  <a:p>
            <a:r>
              <a:rPr lang="en-US" sz="16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** All of SOCO BA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9C2CDD-55D2-0000-07A8-6ADB9C84B0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3996186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C4EEC-14A5-2011-C08B-341E3F8F6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results</a:t>
            </a:r>
          </a:p>
        </p:txBody>
      </p:sp>
      <p:pic>
        <p:nvPicPr>
          <p:cNvPr id="5" name="Content Placeholder 4" descr="A blue and orange graph&#10;&#10;Description automatically generated">
            <a:extLst>
              <a:ext uri="{FF2B5EF4-FFF2-40B4-BE49-F238E27FC236}">
                <a16:creationId xmlns:a16="http://schemas.microsoft.com/office/drawing/2014/main" id="{1ED8861B-EA1E-7FF8-C086-E5F6E375F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446" y="1320802"/>
            <a:ext cx="8233507" cy="4995863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3B293-6E07-80F3-4F60-5207916097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2262411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5ACE4-C0E7-F7B9-7353-7F682DF46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354599-D4E2-2BDF-75D5-7C67ABACC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353" y="1320802"/>
            <a:ext cx="8229600" cy="49731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8C8B49-2C09-99AD-86FA-00E588A42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852" y="1320802"/>
            <a:ext cx="8229600" cy="49731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0142FB-08F4-85B3-CA83-1429A4932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351" y="1320802"/>
            <a:ext cx="8229600" cy="497315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B81827-8CC4-80A8-1C76-17AECB90238E}"/>
              </a:ext>
            </a:extLst>
          </p:cNvPr>
          <p:cNvGrpSpPr/>
          <p:nvPr/>
        </p:nvGrpSpPr>
        <p:grpSpPr>
          <a:xfrm rot="20215145">
            <a:off x="3553840" y="2238809"/>
            <a:ext cx="1271520" cy="249120"/>
            <a:chOff x="3510150" y="2655915"/>
            <a:chExt cx="127152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0663B70-7A02-9F58-90A9-584388C52D86}"/>
                    </a:ext>
                  </a:extLst>
                </p14:cNvPr>
                <p14:cNvContentPartPr/>
                <p14:nvPr/>
              </p14:nvContentPartPr>
              <p14:xfrm>
                <a:off x="3607350" y="2655915"/>
                <a:ext cx="1174320" cy="196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0663B70-7A02-9F58-90A9-584388C52D8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8350" y="2647275"/>
                  <a:ext cx="11919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16DCA6E-4868-7E01-25AB-653077525AC2}"/>
                    </a:ext>
                  </a:extLst>
                </p14:cNvPr>
                <p14:cNvContentPartPr/>
                <p14:nvPr/>
              </p14:nvContentPartPr>
              <p14:xfrm>
                <a:off x="3510150" y="2790555"/>
                <a:ext cx="99360" cy="114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16DCA6E-4868-7E01-25AB-653077525AC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01150" y="2781915"/>
                  <a:ext cx="11700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066B84-412A-BD5C-F626-6BDFB6CC62B3}"/>
              </a:ext>
            </a:extLst>
          </p:cNvPr>
          <p:cNvGrpSpPr/>
          <p:nvPr/>
        </p:nvGrpSpPr>
        <p:grpSpPr>
          <a:xfrm rot="1552592">
            <a:off x="5410139" y="2169120"/>
            <a:ext cx="1169640" cy="302040"/>
            <a:chOff x="5457750" y="2542515"/>
            <a:chExt cx="116964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02DFCBE-D070-3A18-E069-CD7B34D57D21}"/>
                    </a:ext>
                  </a:extLst>
                </p14:cNvPr>
                <p14:cNvContentPartPr/>
                <p14:nvPr/>
              </p14:nvContentPartPr>
              <p14:xfrm>
                <a:off x="5457750" y="2542515"/>
                <a:ext cx="1067040" cy="153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02DFCBE-D070-3A18-E069-CD7B34D57D2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48750" y="2533875"/>
                  <a:ext cx="1084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1D2F3BD-0E81-B129-F59F-3E52B84999C0}"/>
                    </a:ext>
                  </a:extLst>
                </p14:cNvPr>
                <p14:cNvContentPartPr/>
                <p14:nvPr/>
              </p14:nvContentPartPr>
              <p14:xfrm>
                <a:off x="6464670" y="2609835"/>
                <a:ext cx="162720" cy="234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1D2F3BD-0E81-B129-F59F-3E52B84999C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6030" y="2600835"/>
                  <a:ext cx="180360" cy="25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DA3B442-FA4A-D927-C73D-ECD1CF062443}"/>
                  </a:ext>
                </a:extLst>
              </p14:cNvPr>
              <p14:cNvContentPartPr/>
              <p14:nvPr/>
            </p14:nvContentPartPr>
            <p14:xfrm>
              <a:off x="5019270" y="1493610"/>
              <a:ext cx="134280" cy="326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DA3B442-FA4A-D927-C73D-ECD1CF06244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10630" y="1484610"/>
                <a:ext cx="15192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15A40C2-FE39-E96D-F115-3DB2CDE65FBC}"/>
                  </a:ext>
                </a:extLst>
              </p14:cNvPr>
              <p14:cNvContentPartPr/>
              <p14:nvPr/>
            </p14:nvContentPartPr>
            <p14:xfrm>
              <a:off x="5095950" y="1942890"/>
              <a:ext cx="360" cy="25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15A40C2-FE39-E96D-F115-3DB2CDE65FB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86950" y="1934250"/>
                <a:ext cx="180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DE30B65-3641-D6B0-F8CF-564356427B49}"/>
                  </a:ext>
                </a:extLst>
              </p14:cNvPr>
              <p14:cNvContentPartPr/>
              <p14:nvPr/>
            </p14:nvContentPartPr>
            <p14:xfrm>
              <a:off x="3113430" y="4466355"/>
              <a:ext cx="402120" cy="326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DE30B65-3641-D6B0-F8CF-564356427B4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04790" y="4457715"/>
                <a:ext cx="41976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30A6758-DC8E-E049-E7B8-28AE8C412169}"/>
                  </a:ext>
                </a:extLst>
              </p14:cNvPr>
              <p14:cNvContentPartPr/>
              <p14:nvPr/>
            </p14:nvContentPartPr>
            <p14:xfrm>
              <a:off x="6885150" y="3670755"/>
              <a:ext cx="451080" cy="302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30A6758-DC8E-E049-E7B8-28AE8C41216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876150" y="3662115"/>
                <a:ext cx="468720" cy="32004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D54177C2-FDC0-1544-08EF-9A07E2656ED3}"/>
              </a:ext>
            </a:extLst>
          </p:cNvPr>
          <p:cNvSpPr txBox="1"/>
          <p:nvPr/>
        </p:nvSpPr>
        <p:spPr>
          <a:xfrm>
            <a:off x="5812567" y="367219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2.5x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C562EB2-0FE4-A958-1EF2-C68FD05CE57B}"/>
              </a:ext>
            </a:extLst>
          </p:cNvPr>
          <p:cNvGrpSpPr/>
          <p:nvPr/>
        </p:nvGrpSpPr>
        <p:grpSpPr>
          <a:xfrm>
            <a:off x="9058110" y="1114395"/>
            <a:ext cx="429120" cy="417600"/>
            <a:chOff x="9058110" y="1114395"/>
            <a:chExt cx="429120" cy="4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134D799-B044-C21C-20CE-9FAE93063169}"/>
                    </a:ext>
                  </a:extLst>
                </p14:cNvPr>
                <p14:cNvContentPartPr/>
                <p14:nvPr/>
              </p14:nvContentPartPr>
              <p14:xfrm>
                <a:off x="9106710" y="1114395"/>
                <a:ext cx="380520" cy="381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134D799-B044-C21C-20CE-9FAE9306316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097710" y="1105395"/>
                  <a:ext cx="3981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46A7FBC-7B1D-B583-A018-A0B66B4D7D5E}"/>
                    </a:ext>
                  </a:extLst>
                </p14:cNvPr>
                <p14:cNvContentPartPr/>
                <p14:nvPr/>
              </p14:nvContentPartPr>
              <p14:xfrm>
                <a:off x="9058110" y="1457115"/>
                <a:ext cx="150480" cy="74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46A7FBC-7B1D-B583-A018-A0B66B4D7D5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049110" y="1448475"/>
                  <a:ext cx="168120" cy="92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DC849-AE22-20DB-F224-8285C2BCC6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292685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06FDC-7E10-351C-E39C-71508C241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Statistics over 2023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601B-50F8-A0A5-446E-9A6391A8C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PICP</a:t>
            </a:r>
            <a:r>
              <a:rPr lang="en-US" dirty="0"/>
              <a:t>: Prediction Interval Coverage Probability</a:t>
            </a:r>
          </a:p>
          <a:p>
            <a:pPr lvl="1"/>
            <a:r>
              <a:rPr lang="en-US" i="1" dirty="0"/>
              <a:t>What fraction of observations fall in a prediction interval, e.g., 95% P.I.?</a:t>
            </a:r>
          </a:p>
          <a:p>
            <a:r>
              <a:rPr lang="en-US" b="1" dirty="0"/>
              <a:t>PINAW</a:t>
            </a:r>
            <a:r>
              <a:rPr lang="en-US" dirty="0"/>
              <a:t>: Prediction Interval Normalized Average Width</a:t>
            </a:r>
          </a:p>
          <a:p>
            <a:pPr lvl="1"/>
            <a:r>
              <a:rPr lang="en-US" i="1" dirty="0"/>
              <a:t>Just because 95% of obs. fall in the 95% P.I. doesn’t mean it’s helpful…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E88DCE-36A8-6F9B-3BE8-5BA82B9CD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437"/>
          <a:stretch/>
        </p:blipFill>
        <p:spPr>
          <a:xfrm>
            <a:off x="2428423" y="3131958"/>
            <a:ext cx="4473120" cy="342090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E1310FB-34BB-F8D3-03CC-3359AD68BABC}"/>
              </a:ext>
            </a:extLst>
          </p:cNvPr>
          <p:cNvGrpSpPr/>
          <p:nvPr/>
        </p:nvGrpSpPr>
        <p:grpSpPr>
          <a:xfrm>
            <a:off x="8282258" y="2050350"/>
            <a:ext cx="693360" cy="131760"/>
            <a:chOff x="8282258" y="2050350"/>
            <a:chExt cx="693360" cy="13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1F258A3-22F8-4E62-25CB-42B31A511E6A}"/>
                    </a:ext>
                  </a:extLst>
                </p14:cNvPr>
                <p14:cNvContentPartPr/>
                <p14:nvPr/>
              </p14:nvContentPartPr>
              <p14:xfrm>
                <a:off x="8379818" y="2077350"/>
                <a:ext cx="595800" cy="36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1F258A3-22F8-4E62-25CB-42B31A511E6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71178" y="2068350"/>
                  <a:ext cx="613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75A50FC-CE7E-DB63-0059-9736C027AB9D}"/>
                    </a:ext>
                  </a:extLst>
                </p14:cNvPr>
                <p14:cNvContentPartPr/>
                <p14:nvPr/>
              </p14:nvContentPartPr>
              <p14:xfrm>
                <a:off x="8282258" y="2050350"/>
                <a:ext cx="127440" cy="131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75A50FC-CE7E-DB63-0059-9736C027AB9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73258" y="2041710"/>
                  <a:ext cx="145080" cy="14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B7E0F7E-357A-105B-3280-09EC4BE0214A}"/>
              </a:ext>
            </a:extLst>
          </p:cNvPr>
          <p:cNvSpPr txBox="1"/>
          <p:nvPr/>
        </p:nvSpPr>
        <p:spPr>
          <a:xfrm>
            <a:off x="8975618" y="1870191"/>
            <a:ext cx="2848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Normalized to clear sky</a:t>
            </a:r>
            <a:endParaRPr lang="en-US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436CA8-D235-D3AE-D61B-93DA47A255FA}"/>
              </a:ext>
            </a:extLst>
          </p:cNvPr>
          <p:cNvSpPr txBox="1"/>
          <p:nvPr/>
        </p:nvSpPr>
        <p:spPr>
          <a:xfrm>
            <a:off x="7307943" y="103246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“reliable”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AF23D9-EFEE-B90F-2E4B-F15DC40A99E7}"/>
              </a:ext>
            </a:extLst>
          </p:cNvPr>
          <p:cNvSpPr txBox="1"/>
          <p:nvPr/>
        </p:nvSpPr>
        <p:spPr>
          <a:xfrm>
            <a:off x="10350994" y="2767356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“sharp”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4D7754E-13CB-8F5B-33C0-DC123924A149}"/>
                  </a:ext>
                </a:extLst>
              </p14:cNvPr>
              <p14:cNvContentPartPr/>
              <p14:nvPr/>
            </p14:nvContentPartPr>
            <p14:xfrm>
              <a:off x="4193291" y="4476177"/>
              <a:ext cx="1294560" cy="2005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4D7754E-13CB-8F5B-33C0-DC123924A14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84651" y="4467177"/>
                <a:ext cx="1312200" cy="20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0F39D77-3D0B-848D-4B07-9CABE880CE83}"/>
                  </a:ext>
                </a:extLst>
              </p14:cNvPr>
              <p14:cNvContentPartPr/>
              <p14:nvPr/>
            </p14:nvContentPartPr>
            <p14:xfrm>
              <a:off x="8853491" y="919017"/>
              <a:ext cx="237960" cy="331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0F39D77-3D0B-848D-4B07-9CABE880CE8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44491" y="910017"/>
                <a:ext cx="25560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76CC7CC-90A4-9967-3E6F-E2C816B12330}"/>
                  </a:ext>
                </a:extLst>
              </p14:cNvPr>
              <p14:cNvContentPartPr/>
              <p14:nvPr/>
            </p14:nvContentPartPr>
            <p14:xfrm>
              <a:off x="5805371" y="6124977"/>
              <a:ext cx="689400" cy="3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76CC7CC-90A4-9967-3E6F-E2C816B1233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51731" y="6016977"/>
                <a:ext cx="79704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D3938E1-61C2-FADC-8418-D092858417FA}"/>
                  </a:ext>
                </a:extLst>
              </p14:cNvPr>
              <p14:cNvContentPartPr/>
              <p14:nvPr/>
            </p14:nvContentPartPr>
            <p14:xfrm>
              <a:off x="5856131" y="4658697"/>
              <a:ext cx="641880" cy="38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D3938E1-61C2-FADC-8418-D092858417F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02491" y="4551057"/>
                <a:ext cx="749520" cy="25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8CE59A60-FCA8-8E15-7D39-DC9F907092ED}"/>
              </a:ext>
            </a:extLst>
          </p:cNvPr>
          <p:cNvGrpSpPr/>
          <p:nvPr/>
        </p:nvGrpSpPr>
        <p:grpSpPr>
          <a:xfrm>
            <a:off x="10232914" y="2837356"/>
            <a:ext cx="118080" cy="398880"/>
            <a:chOff x="11683811" y="2851497"/>
            <a:chExt cx="11808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C7D07C2-1F1D-AEC8-9F2D-BDE742F0710E}"/>
                    </a:ext>
                  </a:extLst>
                </p14:cNvPr>
                <p14:cNvContentPartPr/>
                <p14:nvPr/>
              </p14:nvContentPartPr>
              <p14:xfrm>
                <a:off x="11692091" y="2851497"/>
                <a:ext cx="109800" cy="261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C7D07C2-1F1D-AEC8-9F2D-BDE742F071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683091" y="2842857"/>
                  <a:ext cx="1274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BF6D2DB-99D2-30B4-6664-CCBEDA692A69}"/>
                    </a:ext>
                  </a:extLst>
                </p14:cNvPr>
                <p14:cNvContentPartPr/>
                <p14:nvPr/>
              </p14:nvContentPartPr>
              <p14:xfrm>
                <a:off x="11683811" y="3208617"/>
                <a:ext cx="25560" cy="41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BF6D2DB-99D2-30B4-6664-CCBEDA692A6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674811" y="3199977"/>
                  <a:ext cx="4320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D2C36-0DAF-7DDA-12C0-0A31AFF4BF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413840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C04E-C4B1-F79A-ADA8-063295532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Persistence Ensemble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E9322-5209-8EE9-536C-424F276AE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Pe</a:t>
            </a:r>
            <a:r>
              <a:rPr lang="en-US" dirty="0"/>
              <a:t>rsistence </a:t>
            </a:r>
            <a:r>
              <a:rPr lang="en-US" u="sng" dirty="0"/>
              <a:t>En</a:t>
            </a:r>
            <a:r>
              <a:rPr lang="en-US" dirty="0"/>
              <a:t>semble, </a:t>
            </a:r>
            <a:r>
              <a:rPr lang="en-US" dirty="0" err="1"/>
              <a:t>PeEn</a:t>
            </a:r>
            <a:r>
              <a:rPr lang="en-US" dirty="0"/>
              <a:t>: Like a historical PDF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i="1" dirty="0"/>
              <a:t>removed intervals where obs. was 0% of clear sky</a:t>
            </a:r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06B1D6-E6F0-204C-240A-85B1925EC0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055" b="2197"/>
          <a:stretch/>
        </p:blipFill>
        <p:spPr>
          <a:xfrm>
            <a:off x="2349502" y="3135926"/>
            <a:ext cx="4566556" cy="33922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45F341-41F5-D01C-7860-3DCA4792B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45" b="2197"/>
          <a:stretch/>
        </p:blipFill>
        <p:spPr>
          <a:xfrm>
            <a:off x="6916057" y="3135926"/>
            <a:ext cx="2926381" cy="33922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BB004F3-13A2-FE61-F8A5-47B8D9055239}"/>
                  </a:ext>
                </a:extLst>
              </p14:cNvPr>
              <p14:cNvContentPartPr/>
              <p14:nvPr/>
            </p14:nvContentPartPr>
            <p14:xfrm>
              <a:off x="4397771" y="5413977"/>
              <a:ext cx="2125800" cy="15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BB004F3-13A2-FE61-F8A5-47B8D90552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3771" y="5305977"/>
                <a:ext cx="22334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3694FE7-12C1-2255-10DA-9A587591225E}"/>
                  </a:ext>
                </a:extLst>
              </p14:cNvPr>
              <p14:cNvContentPartPr/>
              <p14:nvPr/>
            </p14:nvContentPartPr>
            <p14:xfrm>
              <a:off x="7126571" y="5797737"/>
              <a:ext cx="2052720" cy="16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3694FE7-12C1-2255-10DA-9A58759122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72571" y="5690097"/>
                <a:ext cx="2160360" cy="2318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B6DB5-E36E-186C-1D8B-ECA609BBA2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56427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95D37-4014-EA01-66D7-FE60872F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Comparison: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D5E59-45F0-B36C-EA8C-99BD6DA3D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052"/>
          <a:stretch/>
        </p:blipFill>
        <p:spPr>
          <a:xfrm>
            <a:off x="220010" y="1770742"/>
            <a:ext cx="4877385" cy="3487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AE882E-00F3-99F7-7EE3-4E22F9384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395" y="1770742"/>
            <a:ext cx="6874595" cy="34872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8E3D46-E7EE-67DE-619A-49A0B0E11179}"/>
              </a:ext>
            </a:extLst>
          </p:cNvPr>
          <p:cNvSpPr txBox="1"/>
          <p:nvPr/>
        </p:nvSpPr>
        <p:spPr>
          <a:xfrm>
            <a:off x="2554514" y="141535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PeEn</a:t>
            </a:r>
            <a:endParaRPr lang="en-US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B5BBB-7CE9-3644-81C6-0554AE711F86}"/>
              </a:ext>
            </a:extLst>
          </p:cNvPr>
          <p:cNvSpPr txBox="1"/>
          <p:nvPr/>
        </p:nvSpPr>
        <p:spPr>
          <a:xfrm>
            <a:off x="7515344" y="141613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ML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425F6C-F618-20A3-16FC-3EBA3C0367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356044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D5E3D-8668-B1FA-C4D7-D287BAF4540B}"/>
              </a:ext>
            </a:extLst>
          </p:cNvPr>
          <p:cNvSpPr txBox="1"/>
          <p:nvPr/>
        </p:nvSpPr>
        <p:spPr>
          <a:xfrm>
            <a:off x="2431962" y="378460"/>
            <a:ext cx="732807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Timeout! </a:t>
            </a:r>
          </a:p>
          <a:p>
            <a:pPr algn="ctr"/>
            <a:r>
              <a:rPr lang="en-US" sz="2400" b="1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Of course it’s better than persistence! How do you know it’s actually </a:t>
            </a:r>
            <a:r>
              <a:rPr lang="en-US" sz="2400" b="1" i="1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useful</a:t>
            </a:r>
            <a:r>
              <a:rPr lang="en-US" sz="2400" b="1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??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4F6A4D-EBB6-A103-44A9-BE8008D06247}"/>
              </a:ext>
            </a:extLst>
          </p:cNvPr>
          <p:cNvSpPr txBox="1"/>
          <p:nvPr/>
        </p:nvSpPr>
        <p:spPr>
          <a:xfrm>
            <a:off x="3182617" y="2120900"/>
            <a:ext cx="582676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Great question! I don’t </a:t>
            </a:r>
            <a:r>
              <a:rPr lang="en-US" sz="2400" b="1" i="1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know</a:t>
            </a:r>
            <a:r>
              <a:rPr lang="en-US" sz="2400" b="1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that, but: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sz="2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EPRI OPTSUN [1] showed potential for reliability improvements with no cost increase by using probabilistic forecasts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sz="2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These forecasts appear to be better than the ones used for </a:t>
            </a:r>
            <a:r>
              <a:rPr lang="en-US" sz="2400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Southern’s</a:t>
            </a:r>
            <a:r>
              <a:rPr lang="en-US" sz="2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system in OPTSUN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sz="2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These forecasts only get better with a better deterministic forecast</a:t>
            </a:r>
          </a:p>
          <a:p>
            <a:endParaRPr lang="en-US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163F2F-327B-3A67-20DB-ED656A4AAB79}"/>
              </a:ext>
            </a:extLst>
          </p:cNvPr>
          <p:cNvSpPr txBox="1"/>
          <p:nvPr/>
        </p:nvSpPr>
        <p:spPr>
          <a:xfrm>
            <a:off x="596900" y="6054487"/>
            <a:ext cx="11252200" cy="655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[1] </a:t>
            </a:r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  <a:hlinkClick r:id="rId2"/>
              </a:rPr>
              <a:t>https://www.epri.com/optsun</a:t>
            </a:r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, see W. Hobbs, “Probabilistic Methods in Operations”, ESIG 2022 Spring Workshop for my summary (recorded: </a:t>
            </a:r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  <a:hlinkClick r:id="rId3"/>
              </a:rPr>
              <a:t>https://www.youtube.com/watch?v=1aO4kOoR2nc&amp;t=1370s</a:t>
            </a:r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7F3214-9E82-635C-80CF-D34669C74A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3665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1DF8-C8E9-EF3D-BC45-1EAB63E04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Deployment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221B9-9A1D-78C3-7B23-3118DE97E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Runs in &lt; 15 minutes on my 4-year-old laptop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Retraining with representative </a:t>
            </a:r>
            <a:r>
              <a:rPr lang="en-US" sz="3200" b="1" dirty="0"/>
              <a:t>observations</a:t>
            </a:r>
            <a:r>
              <a:rPr lang="en-US" sz="3200" dirty="0"/>
              <a:t> and </a:t>
            </a:r>
            <a:r>
              <a:rPr lang="en-US" sz="3200" b="1" dirty="0"/>
              <a:t>deterministic forecasts</a:t>
            </a:r>
            <a:endParaRPr lang="en-US" sz="3200" dirty="0"/>
          </a:p>
          <a:p>
            <a:r>
              <a:rPr lang="en-US" dirty="0"/>
              <a:t>Account for changes over time: increasing sites, </a:t>
            </a:r>
            <a:r>
              <a:rPr lang="en-US" b="1" dirty="0"/>
              <a:t>plant availability</a:t>
            </a:r>
          </a:p>
          <a:p>
            <a:r>
              <a:rPr lang="en-US" dirty="0"/>
              <a:t>Consider a reforecast (a.k.a., historical forecast, “hindcast”) from the deterministic forecast provider</a:t>
            </a:r>
          </a:p>
          <a:p>
            <a:r>
              <a:rPr lang="en-US" dirty="0"/>
              <a:t>Consider supplementing observations with satellite-based irradiance (plus power model) to build a longer history of newer fleet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0CB33F7-C4B7-1AEB-1798-80320DC79DD1}"/>
              </a:ext>
            </a:extLst>
          </p:cNvPr>
          <p:cNvGrpSpPr/>
          <p:nvPr/>
        </p:nvGrpSpPr>
        <p:grpSpPr>
          <a:xfrm>
            <a:off x="9241298" y="2947190"/>
            <a:ext cx="560160" cy="265320"/>
            <a:chOff x="9241298" y="1881870"/>
            <a:chExt cx="56016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F54B670-D2BD-5546-FB22-4FE8CF152AF6}"/>
                    </a:ext>
                  </a:extLst>
                </p14:cNvPr>
                <p14:cNvContentPartPr/>
                <p14:nvPr/>
              </p14:nvContentPartPr>
              <p14:xfrm>
                <a:off x="9267938" y="1881870"/>
                <a:ext cx="533520" cy="185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F54B670-D2BD-5546-FB22-4FE8CF152AF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59298" y="1873230"/>
                  <a:ext cx="5511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246D9D8-F742-9E03-B456-EFBAA3081659}"/>
                    </a:ext>
                  </a:extLst>
                </p14:cNvPr>
                <p14:cNvContentPartPr/>
                <p14:nvPr/>
              </p14:nvContentPartPr>
              <p14:xfrm>
                <a:off x="9241298" y="1962150"/>
                <a:ext cx="153360" cy="185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246D9D8-F742-9E03-B456-EFBAA308165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32658" y="1953150"/>
                  <a:ext cx="171000" cy="202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50E04E8-65DF-0FA6-F65F-3D2EFFB9364F}"/>
              </a:ext>
            </a:extLst>
          </p:cNvPr>
          <p:cNvSpPr txBox="1"/>
          <p:nvPr/>
        </p:nvSpPr>
        <p:spPr>
          <a:xfrm>
            <a:off x="9843856" y="2347025"/>
            <a:ext cx="2257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Especially if you </a:t>
            </a:r>
            <a:r>
              <a:rPr lang="en-US" i="1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don’t</a:t>
            </a:r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want outages included in forecast uncertainty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CBC5DC-7123-5A98-D9D9-63ADB0B476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342097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8C485-12F2-A09D-A082-12EC501F5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for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005B8-33F7-B0CA-4DF4-387552A4E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Hyperparameter tuning</a:t>
            </a:r>
          </a:p>
          <a:p>
            <a:r>
              <a:rPr lang="en-US" dirty="0"/>
              <a:t>Shorter and longer forecast horizons (than day-ahead)</a:t>
            </a:r>
          </a:p>
          <a:p>
            <a:r>
              <a:rPr lang="en-US" dirty="0"/>
              <a:t>Extrapolation?</a:t>
            </a:r>
          </a:p>
          <a:p>
            <a:r>
              <a:rPr lang="en-US" dirty="0"/>
              <a:t>Improved features</a:t>
            </a:r>
          </a:p>
          <a:p>
            <a:r>
              <a:rPr lang="en-US" dirty="0"/>
              <a:t>Additional weather models</a:t>
            </a:r>
          </a:p>
          <a:p>
            <a:r>
              <a:rPr lang="en-US" dirty="0"/>
              <a:t>Ramp rate probability forecasts</a:t>
            </a:r>
          </a:p>
          <a:p>
            <a:r>
              <a:rPr lang="en-US" dirty="0"/>
              <a:t>Probabilistic net load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7F8C9E-E632-86C0-DA7F-FD3E178247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9853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CCB90-1EA3-61EB-E872-5E46E41C4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EADDA-735B-4DC9-2AA8-1E4A67700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2303"/>
            <a:ext cx="8483600" cy="4997248"/>
          </a:xfrm>
        </p:spPr>
        <p:txBody>
          <a:bodyPr/>
          <a:lstStyle/>
          <a:p>
            <a:r>
              <a:rPr lang="en-US" dirty="0"/>
              <a:t>github.com/</a:t>
            </a:r>
            <a:r>
              <a:rPr lang="en-US" dirty="0" err="1"/>
              <a:t>williamhobbs</a:t>
            </a:r>
            <a:r>
              <a:rPr lang="en-US" dirty="0"/>
              <a:t>/solar-fleet-forecast-probability-tool</a:t>
            </a:r>
          </a:p>
          <a:p>
            <a:r>
              <a:rPr lang="en-US" dirty="0"/>
              <a:t>BSD-3-Clause License</a:t>
            </a:r>
          </a:p>
          <a:p>
            <a:r>
              <a:rPr lang="en-US" dirty="0"/>
              <a:t>Python, with </a:t>
            </a:r>
            <a:r>
              <a:rPr lang="en-US" dirty="0" err="1"/>
              <a:t>Jupyter</a:t>
            </a:r>
            <a:r>
              <a:rPr lang="en-US" dirty="0"/>
              <a:t> Notebooks to run everything yourself</a:t>
            </a:r>
          </a:p>
          <a:p>
            <a:r>
              <a:rPr lang="en-US" b="1" dirty="0"/>
              <a:t>Please let me know if you use it!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A3FBE-3272-87F2-7E28-79808E802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198" y="2998416"/>
            <a:ext cx="3141135" cy="3141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D95F8A-9997-9BE6-E16C-E91BFC2E8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533" y="3180045"/>
            <a:ext cx="4334933" cy="367795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E7008A-EAF3-2AB2-12BA-3670E19CA3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21653144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0DC72C-6A7C-F7F9-1F39-313E340EB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br>
              <a:rPr lang="en-US" dirty="0"/>
            </a:br>
            <a:r>
              <a:rPr lang="en-US" sz="3200" dirty="0">
                <a:hlinkClick r:id="rId2"/>
              </a:rPr>
              <a:t>whobbs@southernco.com</a:t>
            </a:r>
            <a:r>
              <a:rPr lang="en-US" sz="3200" dirty="0"/>
              <a:t>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D42CC-B17A-5BED-CDFA-C7CA736C418A}"/>
              </a:ext>
            </a:extLst>
          </p:cNvPr>
          <p:cNvSpPr txBox="1"/>
          <p:nvPr/>
        </p:nvSpPr>
        <p:spPr>
          <a:xfrm>
            <a:off x="609600" y="4876800"/>
            <a:ext cx="112856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github.com/williamhobbs/solar-fleet-forecast-probability-tool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C50A99-8BA7-EA25-7720-FBA7634EE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265" y="334433"/>
            <a:ext cx="4542367" cy="454236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3549FF-E4E2-9A9D-FAA6-B70434B64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3259945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21D8D-3FE2-1038-3E7E-7E4A24C9A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Fleet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7ADCE-1C17-976A-F50E-BE8AFE45F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About 3700 MW in Southern Company’s Balancing Area</a:t>
            </a:r>
          </a:p>
        </p:txBody>
      </p:sp>
      <p:pic>
        <p:nvPicPr>
          <p:cNvPr id="5" name="Picture 4" descr="A map of the united states with red circles&#10;&#10;Description automatically generated">
            <a:extLst>
              <a:ext uri="{FF2B5EF4-FFF2-40B4-BE49-F238E27FC236}">
                <a16:creationId xmlns:a16="http://schemas.microsoft.com/office/drawing/2014/main" id="{A4E49413-DC05-24D2-5D5D-54981911A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381" y="1598324"/>
            <a:ext cx="5847237" cy="4777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FDE306-57A9-4168-C727-CB8F8AB4F6B2}"/>
              </a:ext>
            </a:extLst>
          </p:cNvPr>
          <p:cNvSpPr txBox="1"/>
          <p:nvPr/>
        </p:nvSpPr>
        <p:spPr>
          <a:xfrm>
            <a:off x="5999636" y="6375576"/>
            <a:ext cx="3209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(Improved map by Adam Jensen)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CE8901-5066-CA39-9E34-D55A25209B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13245620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46B00-FD25-85ED-A25A-D2219FC67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BC4B2-7968-B578-4981-18F4557C2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January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1B135-E46C-9CFE-DD33-ACDA0F34D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29091"/>
            <a:ext cx="8229600" cy="498985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1D716-87AA-6844-3513-4F0D3C94F5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25519305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46B00-FD25-85ED-A25A-D2219FC67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BC4B2-7968-B578-4981-18F4557C2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August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162F1-810D-1500-CA37-06A0F639E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29091"/>
            <a:ext cx="8229600" cy="498985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CFBD90-1AAF-E9EF-CEE6-87EFFB8951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6881023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46B00-FD25-85ED-A25A-D2219FC67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BC4B2-7968-B578-4981-18F4557C2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October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DC3DC-6E34-259C-6ED6-2446852DF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27207"/>
            <a:ext cx="8229600" cy="498985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8F43D6-C8DF-EDF2-CAD1-A174ABDDA7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2080680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0FD28E26-C9CC-0857-8316-FC0462195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7" y="1883695"/>
            <a:ext cx="6829425" cy="4391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196657-03C2-1B98-1304-2602996A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this uncertainty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162E9-4387-3425-8BF6-7C6B5D852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Sometimes, there is a clear relationship between error and the GEFS ensemble spread (standard deviation of total cloud cover, or TCC):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B2C2C5-A991-97A3-E06F-9C2D042DB798}"/>
              </a:ext>
            </a:extLst>
          </p:cNvPr>
          <p:cNvGrpSpPr/>
          <p:nvPr/>
        </p:nvGrpSpPr>
        <p:grpSpPr>
          <a:xfrm>
            <a:off x="5080040" y="6290920"/>
            <a:ext cx="2552040" cy="212040"/>
            <a:chOff x="5080040" y="6290920"/>
            <a:chExt cx="255204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6DFE64A-CD9B-1FC7-1339-16B2AD8A8985}"/>
                    </a:ext>
                  </a:extLst>
                </p14:cNvPr>
                <p14:cNvContentPartPr/>
                <p14:nvPr/>
              </p14:nvContentPartPr>
              <p14:xfrm>
                <a:off x="5080040" y="6430960"/>
                <a:ext cx="152208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6DFE64A-CD9B-1FC7-1339-16B2AD8A898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71040" y="6422320"/>
                  <a:ext cx="15397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52F92C2-A895-AC4F-06A6-26BF5E9C643E}"/>
                    </a:ext>
                  </a:extLst>
                </p14:cNvPr>
                <p14:cNvContentPartPr/>
                <p14:nvPr/>
              </p14:nvContentPartPr>
              <p14:xfrm>
                <a:off x="6522920" y="6339880"/>
                <a:ext cx="304920" cy="163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52F92C2-A895-AC4F-06A6-26BF5E9C643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13920" y="6330880"/>
                  <a:ext cx="322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51E2ED7-05D5-0FE6-349F-B1045A6ADF81}"/>
                    </a:ext>
                  </a:extLst>
                </p14:cNvPr>
                <p14:cNvContentPartPr/>
                <p14:nvPr/>
              </p14:nvContentPartPr>
              <p14:xfrm>
                <a:off x="7101800" y="6360040"/>
                <a:ext cx="360" cy="101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51E2ED7-05D5-0FE6-349F-B1045A6ADF8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92800" y="6351040"/>
                  <a:ext cx="180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CDEC227-3C80-02A7-D390-396C709C3513}"/>
                    </a:ext>
                  </a:extLst>
                </p14:cNvPr>
                <p14:cNvContentPartPr/>
                <p14:nvPr/>
              </p14:nvContentPartPr>
              <p14:xfrm>
                <a:off x="7193240" y="6290920"/>
                <a:ext cx="165240" cy="171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CDEC227-3C80-02A7-D390-396C709C351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84600" y="6281920"/>
                  <a:ext cx="182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1479999-2C15-4345-B732-5E2FB4ED46D9}"/>
                    </a:ext>
                  </a:extLst>
                </p14:cNvPr>
                <p14:cNvContentPartPr/>
                <p14:nvPr/>
              </p14:nvContentPartPr>
              <p14:xfrm>
                <a:off x="7497440" y="6319360"/>
                <a:ext cx="59400" cy="144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1479999-2C15-4345-B732-5E2FB4ED46D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88440" y="6310360"/>
                  <a:ext cx="77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D9C5C11-25A0-CEE5-1A5F-A230A6ACAAFD}"/>
                    </a:ext>
                  </a:extLst>
                </p14:cNvPr>
                <p14:cNvContentPartPr/>
                <p14:nvPr/>
              </p14:nvContentPartPr>
              <p14:xfrm>
                <a:off x="7620200" y="6451840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D9C5C11-25A0-CEE5-1A5F-A230A6ACAAF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11200" y="64428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402E22F-23CD-2366-815F-D1D5B766E3C4}"/>
                    </a:ext>
                  </a:extLst>
                </p14:cNvPr>
                <p14:cNvContentPartPr/>
                <p14:nvPr/>
              </p14:nvContentPartPr>
              <p14:xfrm>
                <a:off x="7620200" y="6441040"/>
                <a:ext cx="11880" cy="10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402E22F-23CD-2366-815F-D1D5B766E3C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11200" y="6432400"/>
                  <a:ext cx="2952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7F060B-35D5-DEEC-217A-55F45EC0CACF}"/>
              </a:ext>
            </a:extLst>
          </p:cNvPr>
          <p:cNvGrpSpPr/>
          <p:nvPr/>
        </p:nvGrpSpPr>
        <p:grpSpPr>
          <a:xfrm>
            <a:off x="8100080" y="6135760"/>
            <a:ext cx="591840" cy="323640"/>
            <a:chOff x="8100080" y="6135760"/>
            <a:chExt cx="59184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CD67D9A-EA99-019B-0756-F006D8694489}"/>
                    </a:ext>
                  </a:extLst>
                </p14:cNvPr>
                <p14:cNvContentPartPr/>
                <p14:nvPr/>
              </p14:nvContentPartPr>
              <p14:xfrm>
                <a:off x="8100080" y="6280480"/>
                <a:ext cx="146880" cy="178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CD67D9A-EA99-019B-0756-F006D869448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091080" y="6271840"/>
                  <a:ext cx="164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C32E6EA-FC5C-49A9-1C1B-C7439C578CEB}"/>
                    </a:ext>
                  </a:extLst>
                </p14:cNvPr>
                <p14:cNvContentPartPr/>
                <p14:nvPr/>
              </p14:nvContentPartPr>
              <p14:xfrm>
                <a:off x="8391320" y="6227920"/>
                <a:ext cx="38880" cy="186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C32E6EA-FC5C-49A9-1C1B-C7439C578CE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82680" y="6219280"/>
                  <a:ext cx="565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3FE99FA-BEA1-ECE0-9527-911F60131218}"/>
                    </a:ext>
                  </a:extLst>
                </p14:cNvPr>
                <p14:cNvContentPartPr/>
                <p14:nvPr/>
              </p14:nvContentPartPr>
              <p14:xfrm>
                <a:off x="8361800" y="6319720"/>
                <a:ext cx="142920" cy="20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3FE99FA-BEA1-ECE0-9527-911F6013121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352800" y="6310720"/>
                  <a:ext cx="1605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581ED8F-C9C6-B616-5DCD-C9ABF43E77F3}"/>
                    </a:ext>
                  </a:extLst>
                </p14:cNvPr>
                <p14:cNvContentPartPr/>
                <p14:nvPr/>
              </p14:nvContentPartPr>
              <p14:xfrm>
                <a:off x="8562680" y="6135760"/>
                <a:ext cx="129240" cy="241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581ED8F-C9C6-B616-5DCD-C9ABF43E77F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553680" y="6127120"/>
                  <a:ext cx="14688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0E9215C-7135-730F-DB7F-DB557D398579}"/>
              </a:ext>
            </a:extLst>
          </p:cNvPr>
          <p:cNvGrpSpPr/>
          <p:nvPr/>
        </p:nvGrpSpPr>
        <p:grpSpPr>
          <a:xfrm>
            <a:off x="8938520" y="6199120"/>
            <a:ext cx="317880" cy="266760"/>
            <a:chOff x="8938520" y="6199120"/>
            <a:chExt cx="31788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889058E-B95E-33BB-F11C-1EF8544EDAC7}"/>
                    </a:ext>
                  </a:extLst>
                </p14:cNvPr>
                <p14:cNvContentPartPr/>
                <p14:nvPr/>
              </p14:nvContentPartPr>
              <p14:xfrm>
                <a:off x="8938520" y="6288760"/>
                <a:ext cx="105480" cy="154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889058E-B95E-33BB-F11C-1EF8544EDAC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929880" y="6280120"/>
                  <a:ext cx="123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76CD7AD-2AF5-BE7C-F70A-676229FC09A2}"/>
                    </a:ext>
                  </a:extLst>
                </p14:cNvPr>
                <p14:cNvContentPartPr/>
                <p14:nvPr/>
              </p14:nvContentPartPr>
              <p14:xfrm>
                <a:off x="9151640" y="6199120"/>
                <a:ext cx="104760" cy="266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76CD7AD-2AF5-BE7C-F70A-676229FC09A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142640" y="6190480"/>
                  <a:ext cx="1224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56F8F7C-77A2-FCDD-1945-BF79BE76BAFC}"/>
                    </a:ext>
                  </a:extLst>
                </p14:cNvPr>
                <p14:cNvContentPartPr/>
                <p14:nvPr/>
              </p14:nvContentPartPr>
              <p14:xfrm>
                <a:off x="9133640" y="6366160"/>
                <a:ext cx="118080" cy="14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56F8F7C-77A2-FCDD-1945-BF79BE76BAF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124640" y="6357160"/>
                  <a:ext cx="13572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8788FE5-9758-0048-E3E6-06D278B53C9F}"/>
              </a:ext>
            </a:extLst>
          </p:cNvPr>
          <p:cNvGrpSpPr/>
          <p:nvPr/>
        </p:nvGrpSpPr>
        <p:grpSpPr>
          <a:xfrm>
            <a:off x="9479240" y="6197320"/>
            <a:ext cx="814320" cy="335880"/>
            <a:chOff x="9479240" y="6197320"/>
            <a:chExt cx="814320" cy="33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D325158-7AB3-FDE5-ECB9-39BA7920925D}"/>
                    </a:ext>
                  </a:extLst>
                </p14:cNvPr>
                <p14:cNvContentPartPr/>
                <p14:nvPr/>
              </p14:nvContentPartPr>
              <p14:xfrm>
                <a:off x="9570680" y="6207760"/>
                <a:ext cx="83160" cy="325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D325158-7AB3-FDE5-ECB9-39BA7920925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562040" y="6199120"/>
                  <a:ext cx="1008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B82FDE0-3700-1506-877D-9F4B0EB0820C}"/>
                    </a:ext>
                  </a:extLst>
                </p14:cNvPr>
                <p14:cNvContentPartPr/>
                <p14:nvPr/>
              </p14:nvContentPartPr>
              <p14:xfrm>
                <a:off x="9479240" y="6207400"/>
                <a:ext cx="204480" cy="11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B82FDE0-3700-1506-877D-9F4B0EB0820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470240" y="6198760"/>
                  <a:ext cx="2221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B0B81FE-96EE-B509-8854-BC99E9B097C0}"/>
                    </a:ext>
                  </a:extLst>
                </p14:cNvPr>
                <p14:cNvContentPartPr/>
                <p14:nvPr/>
              </p14:nvContentPartPr>
              <p14:xfrm>
                <a:off x="9805040" y="6207040"/>
                <a:ext cx="213480" cy="246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B0B81FE-96EE-B509-8854-BC99E9B097C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796040" y="6198400"/>
                  <a:ext cx="2311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F576DDF-7711-001B-B736-0C00D8C26C7A}"/>
                    </a:ext>
                  </a:extLst>
                </p14:cNvPr>
                <p14:cNvContentPartPr/>
                <p14:nvPr/>
              </p14:nvContentPartPr>
              <p14:xfrm>
                <a:off x="10066400" y="6197320"/>
                <a:ext cx="227160" cy="265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F576DDF-7711-001B-B736-0C00D8C26C7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57400" y="6188320"/>
                  <a:ext cx="24480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23CC22-0587-AD69-8620-2AABC773D3A8}"/>
              </a:ext>
            </a:extLst>
          </p:cNvPr>
          <p:cNvGrpSpPr/>
          <p:nvPr/>
        </p:nvGrpSpPr>
        <p:grpSpPr>
          <a:xfrm>
            <a:off x="2783600" y="3685600"/>
            <a:ext cx="189360" cy="668160"/>
            <a:chOff x="2783600" y="3685600"/>
            <a:chExt cx="18936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0297074-7546-E5D9-8F78-309A7C58B139}"/>
                    </a:ext>
                  </a:extLst>
                </p14:cNvPr>
                <p14:cNvContentPartPr/>
                <p14:nvPr/>
              </p14:nvContentPartPr>
              <p14:xfrm>
                <a:off x="2843360" y="3748960"/>
                <a:ext cx="26280" cy="604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0297074-7546-E5D9-8F78-309A7C58B13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34720" y="3739960"/>
                  <a:ext cx="4392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5477D3A-1924-8E51-2A01-2E9943116D04}"/>
                    </a:ext>
                  </a:extLst>
                </p14:cNvPr>
                <p14:cNvContentPartPr/>
                <p14:nvPr/>
              </p14:nvContentPartPr>
              <p14:xfrm>
                <a:off x="2783600" y="3685600"/>
                <a:ext cx="189360" cy="111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5477D3A-1924-8E51-2A01-2E9943116D0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774600" y="3676600"/>
                  <a:ext cx="20700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9611C54-FB58-DB7B-D766-3945B0BF1A3D}"/>
              </a:ext>
            </a:extLst>
          </p:cNvPr>
          <p:cNvGrpSpPr/>
          <p:nvPr/>
        </p:nvGrpSpPr>
        <p:grpSpPr>
          <a:xfrm>
            <a:off x="2042000" y="3929680"/>
            <a:ext cx="559080" cy="186840"/>
            <a:chOff x="2042000" y="3929680"/>
            <a:chExt cx="559080" cy="1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7566EDF-EC54-BF53-09F5-7478D1BCEE19}"/>
                    </a:ext>
                  </a:extLst>
                </p14:cNvPr>
                <p14:cNvContentPartPr/>
                <p14:nvPr/>
              </p14:nvContentPartPr>
              <p14:xfrm>
                <a:off x="2052080" y="4023280"/>
                <a:ext cx="360" cy="54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7566EDF-EC54-BF53-09F5-7478D1BCEE1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043080" y="4014640"/>
                  <a:ext cx="180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8AFD8FC-F740-21A0-494E-7876D54B2DA4}"/>
                    </a:ext>
                  </a:extLst>
                </p14:cNvPr>
                <p14:cNvContentPartPr/>
                <p14:nvPr/>
              </p14:nvContentPartPr>
              <p14:xfrm>
                <a:off x="2123000" y="3929680"/>
                <a:ext cx="155160" cy="164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8AFD8FC-F740-21A0-494E-7876D54B2DA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114360" y="3921040"/>
                  <a:ext cx="172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D62EA8-90C8-0E77-9C74-56396B19937E}"/>
                    </a:ext>
                  </a:extLst>
                </p14:cNvPr>
                <p14:cNvContentPartPr/>
                <p14:nvPr/>
              </p14:nvContentPartPr>
              <p14:xfrm>
                <a:off x="2375360" y="3945520"/>
                <a:ext cx="179280" cy="171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D62EA8-90C8-0E77-9C74-56396B19937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66720" y="3936520"/>
                  <a:ext cx="196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E32FB11-CF12-B72B-B5F4-AD37234602C5}"/>
                    </a:ext>
                  </a:extLst>
                </p14:cNvPr>
                <p14:cNvContentPartPr/>
                <p14:nvPr/>
              </p14:nvContentPartPr>
              <p14:xfrm>
                <a:off x="2600720" y="4063600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E32FB11-CF12-B72B-B5F4-AD37234602C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91720" y="40549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F14C621-25CC-3000-05F8-D2E89F032CEE}"/>
                    </a:ext>
                  </a:extLst>
                </p14:cNvPr>
                <p14:cNvContentPartPr/>
                <p14:nvPr/>
              </p14:nvContentPartPr>
              <p14:xfrm>
                <a:off x="2042000" y="3972520"/>
                <a:ext cx="4320" cy="126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F14C621-25CC-3000-05F8-D2E89F032CE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33000" y="3963520"/>
                  <a:ext cx="2196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3DBC6A-76DD-6272-D68A-439228FF5FD5}"/>
              </a:ext>
            </a:extLst>
          </p:cNvPr>
          <p:cNvGrpSpPr/>
          <p:nvPr/>
        </p:nvGrpSpPr>
        <p:grpSpPr>
          <a:xfrm>
            <a:off x="2051720" y="4316320"/>
            <a:ext cx="774720" cy="198000"/>
            <a:chOff x="2051720" y="4316320"/>
            <a:chExt cx="77472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A537577-C93F-B591-E5CA-5A49A325945B}"/>
                    </a:ext>
                  </a:extLst>
                </p14:cNvPr>
                <p14:cNvContentPartPr/>
                <p14:nvPr/>
              </p14:nvContentPartPr>
              <p14:xfrm>
                <a:off x="2051720" y="4358440"/>
                <a:ext cx="125640" cy="155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A537577-C93F-B591-E5CA-5A49A325945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42720" y="4349440"/>
                  <a:ext cx="143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47C29AE-E7B2-C32F-C939-DB35D38F202B}"/>
                    </a:ext>
                  </a:extLst>
                </p14:cNvPr>
                <p14:cNvContentPartPr/>
                <p14:nvPr/>
              </p14:nvContentPartPr>
              <p14:xfrm>
                <a:off x="2062160" y="4348360"/>
                <a:ext cx="6948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47C29AE-E7B2-C32F-C939-DB35D38F202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053160" y="4339360"/>
                  <a:ext cx="87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BAE9094-4B16-8B7F-F6B3-95D27D702EA9}"/>
                    </a:ext>
                  </a:extLst>
                </p14:cNvPr>
                <p14:cNvContentPartPr/>
                <p14:nvPr/>
              </p14:nvContentPartPr>
              <p14:xfrm>
                <a:off x="2072600" y="4429360"/>
                <a:ext cx="11088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BAE9094-4B16-8B7F-F6B3-95D27D702EA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63960" y="4420720"/>
                  <a:ext cx="128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9DBA75F-017B-8803-1AF4-F99A255B7CBE}"/>
                    </a:ext>
                  </a:extLst>
                </p14:cNvPr>
                <p14:cNvContentPartPr/>
                <p14:nvPr/>
              </p14:nvContentPartPr>
              <p14:xfrm>
                <a:off x="2254760" y="4335760"/>
                <a:ext cx="129960" cy="123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9DBA75F-017B-8803-1AF4-F99A255B7CB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246120" y="4326760"/>
                  <a:ext cx="147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FCFA39F-03BE-4C30-A942-9E40801238B8}"/>
                    </a:ext>
                  </a:extLst>
                </p14:cNvPr>
                <p14:cNvContentPartPr/>
                <p14:nvPr/>
              </p14:nvContentPartPr>
              <p14:xfrm>
                <a:off x="2448440" y="4316320"/>
                <a:ext cx="94680" cy="170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FCFA39F-03BE-4C30-A942-9E40801238B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39800" y="4307320"/>
                  <a:ext cx="1123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0238518-3FFF-BAD4-6BF3-20CB4F4B91C3}"/>
                    </a:ext>
                  </a:extLst>
                </p14:cNvPr>
                <p14:cNvContentPartPr/>
                <p14:nvPr/>
              </p14:nvContentPartPr>
              <p14:xfrm>
                <a:off x="2581640" y="4351600"/>
                <a:ext cx="122760" cy="126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0238518-3FFF-BAD4-6BF3-20CB4F4B91C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72640" y="4342960"/>
                  <a:ext cx="140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199D242-C371-8120-F921-1D1AEBC5F191}"/>
                    </a:ext>
                  </a:extLst>
                </p14:cNvPr>
                <p14:cNvContentPartPr/>
                <p14:nvPr/>
              </p14:nvContentPartPr>
              <p14:xfrm>
                <a:off x="2722040" y="4365280"/>
                <a:ext cx="104400" cy="133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199D242-C371-8120-F921-1D1AEBC5F19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13400" y="4356640"/>
                  <a:ext cx="12204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302FCCD-5AFE-C16E-690F-34DF46A59877}"/>
              </a:ext>
            </a:extLst>
          </p:cNvPr>
          <p:cNvGrpSpPr/>
          <p:nvPr/>
        </p:nvGrpSpPr>
        <p:grpSpPr>
          <a:xfrm>
            <a:off x="4575567" y="3891520"/>
            <a:ext cx="3141000" cy="1245600"/>
            <a:chOff x="4622480" y="4332880"/>
            <a:chExt cx="3141000" cy="12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C752D1B-16E6-9A44-36EA-5513E38C3C2E}"/>
                    </a:ext>
                  </a:extLst>
                </p14:cNvPr>
                <p14:cNvContentPartPr/>
                <p14:nvPr/>
              </p14:nvContentPartPr>
              <p14:xfrm>
                <a:off x="4622480" y="4494880"/>
                <a:ext cx="2932920" cy="1083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C752D1B-16E6-9A44-36EA-5513E38C3C2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13480" y="4486240"/>
                  <a:ext cx="2950560" cy="11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BD017CD-AD90-69BF-130B-DAACC2B6E8BE}"/>
                    </a:ext>
                  </a:extLst>
                </p14:cNvPr>
                <p14:cNvContentPartPr/>
                <p14:nvPr/>
              </p14:nvContentPartPr>
              <p14:xfrm>
                <a:off x="7416440" y="4332880"/>
                <a:ext cx="347040" cy="305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BD017CD-AD90-69BF-130B-DAACC2B6E8B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07800" y="4323880"/>
                  <a:ext cx="364680" cy="323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CCD07AB4-9B98-6C66-369D-CB0B2A5596F4}"/>
              </a:ext>
            </a:extLst>
          </p:cNvPr>
          <p:cNvSpPr txBox="1"/>
          <p:nvPr/>
        </p:nvSpPr>
        <p:spPr>
          <a:xfrm>
            <a:off x="8849360" y="298704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(Jan. 2021)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B5614-21F2-2BA4-6064-B9EA61AAFA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322417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972CABA4-BD2B-B9F7-4098-7D0A01C63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7" y="1883695"/>
            <a:ext cx="6829425" cy="4391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196657-03C2-1B98-1304-2602996A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this uncertainty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162E9-4387-3425-8BF6-7C6B5D852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 but not always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B2C2C5-A991-97A3-E06F-9C2D042DB798}"/>
              </a:ext>
            </a:extLst>
          </p:cNvPr>
          <p:cNvGrpSpPr/>
          <p:nvPr/>
        </p:nvGrpSpPr>
        <p:grpSpPr>
          <a:xfrm>
            <a:off x="5080040" y="6290920"/>
            <a:ext cx="2552040" cy="212040"/>
            <a:chOff x="5080040" y="6290920"/>
            <a:chExt cx="255204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6DFE64A-CD9B-1FC7-1339-16B2AD8A8985}"/>
                    </a:ext>
                  </a:extLst>
                </p14:cNvPr>
                <p14:cNvContentPartPr/>
                <p14:nvPr/>
              </p14:nvContentPartPr>
              <p14:xfrm>
                <a:off x="5080040" y="6430960"/>
                <a:ext cx="152208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6DFE64A-CD9B-1FC7-1339-16B2AD8A898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71040" y="6422320"/>
                  <a:ext cx="15397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52F92C2-A895-AC4F-06A6-26BF5E9C643E}"/>
                    </a:ext>
                  </a:extLst>
                </p14:cNvPr>
                <p14:cNvContentPartPr/>
                <p14:nvPr/>
              </p14:nvContentPartPr>
              <p14:xfrm>
                <a:off x="6522920" y="6339880"/>
                <a:ext cx="304920" cy="163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52F92C2-A895-AC4F-06A6-26BF5E9C643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13920" y="6330880"/>
                  <a:ext cx="322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51E2ED7-05D5-0FE6-349F-B1045A6ADF81}"/>
                    </a:ext>
                  </a:extLst>
                </p14:cNvPr>
                <p14:cNvContentPartPr/>
                <p14:nvPr/>
              </p14:nvContentPartPr>
              <p14:xfrm>
                <a:off x="7101800" y="6360040"/>
                <a:ext cx="360" cy="101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51E2ED7-05D5-0FE6-349F-B1045A6ADF8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92800" y="6351040"/>
                  <a:ext cx="180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CDEC227-3C80-02A7-D390-396C709C3513}"/>
                    </a:ext>
                  </a:extLst>
                </p14:cNvPr>
                <p14:cNvContentPartPr/>
                <p14:nvPr/>
              </p14:nvContentPartPr>
              <p14:xfrm>
                <a:off x="7193240" y="6290920"/>
                <a:ext cx="165240" cy="171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CDEC227-3C80-02A7-D390-396C709C351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84600" y="6281920"/>
                  <a:ext cx="182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1479999-2C15-4345-B732-5E2FB4ED46D9}"/>
                    </a:ext>
                  </a:extLst>
                </p14:cNvPr>
                <p14:cNvContentPartPr/>
                <p14:nvPr/>
              </p14:nvContentPartPr>
              <p14:xfrm>
                <a:off x="7497440" y="6319360"/>
                <a:ext cx="59400" cy="144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1479999-2C15-4345-B732-5E2FB4ED46D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88440" y="6310360"/>
                  <a:ext cx="77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D9C5C11-25A0-CEE5-1A5F-A230A6ACAAFD}"/>
                    </a:ext>
                  </a:extLst>
                </p14:cNvPr>
                <p14:cNvContentPartPr/>
                <p14:nvPr/>
              </p14:nvContentPartPr>
              <p14:xfrm>
                <a:off x="7620200" y="6451840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D9C5C11-25A0-CEE5-1A5F-A230A6ACAAF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11200" y="64428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402E22F-23CD-2366-815F-D1D5B766E3C4}"/>
                    </a:ext>
                  </a:extLst>
                </p14:cNvPr>
                <p14:cNvContentPartPr/>
                <p14:nvPr/>
              </p14:nvContentPartPr>
              <p14:xfrm>
                <a:off x="7620200" y="6441040"/>
                <a:ext cx="11880" cy="10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402E22F-23CD-2366-815F-D1D5B766E3C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11200" y="6432400"/>
                  <a:ext cx="2952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7F060B-35D5-DEEC-217A-55F45EC0CACF}"/>
              </a:ext>
            </a:extLst>
          </p:cNvPr>
          <p:cNvGrpSpPr/>
          <p:nvPr/>
        </p:nvGrpSpPr>
        <p:grpSpPr>
          <a:xfrm>
            <a:off x="8100080" y="6135760"/>
            <a:ext cx="591840" cy="323640"/>
            <a:chOff x="8100080" y="6135760"/>
            <a:chExt cx="59184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CD67D9A-EA99-019B-0756-F006D8694489}"/>
                    </a:ext>
                  </a:extLst>
                </p14:cNvPr>
                <p14:cNvContentPartPr/>
                <p14:nvPr/>
              </p14:nvContentPartPr>
              <p14:xfrm>
                <a:off x="8100080" y="6280480"/>
                <a:ext cx="146880" cy="178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CD67D9A-EA99-019B-0756-F006D869448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091080" y="6271840"/>
                  <a:ext cx="164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C32E6EA-FC5C-49A9-1C1B-C7439C578CEB}"/>
                    </a:ext>
                  </a:extLst>
                </p14:cNvPr>
                <p14:cNvContentPartPr/>
                <p14:nvPr/>
              </p14:nvContentPartPr>
              <p14:xfrm>
                <a:off x="8391320" y="6227920"/>
                <a:ext cx="38880" cy="186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C32E6EA-FC5C-49A9-1C1B-C7439C578CE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82680" y="6219280"/>
                  <a:ext cx="565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3FE99FA-BEA1-ECE0-9527-911F60131218}"/>
                    </a:ext>
                  </a:extLst>
                </p14:cNvPr>
                <p14:cNvContentPartPr/>
                <p14:nvPr/>
              </p14:nvContentPartPr>
              <p14:xfrm>
                <a:off x="8361800" y="6319720"/>
                <a:ext cx="142920" cy="20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3FE99FA-BEA1-ECE0-9527-911F6013121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352800" y="6310720"/>
                  <a:ext cx="1605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581ED8F-C9C6-B616-5DCD-C9ABF43E77F3}"/>
                    </a:ext>
                  </a:extLst>
                </p14:cNvPr>
                <p14:cNvContentPartPr/>
                <p14:nvPr/>
              </p14:nvContentPartPr>
              <p14:xfrm>
                <a:off x="8562680" y="6135760"/>
                <a:ext cx="129240" cy="241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581ED8F-C9C6-B616-5DCD-C9ABF43E77F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553680" y="6127120"/>
                  <a:ext cx="14688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0E9215C-7135-730F-DB7F-DB557D398579}"/>
              </a:ext>
            </a:extLst>
          </p:cNvPr>
          <p:cNvGrpSpPr/>
          <p:nvPr/>
        </p:nvGrpSpPr>
        <p:grpSpPr>
          <a:xfrm>
            <a:off x="8938520" y="6199120"/>
            <a:ext cx="317880" cy="266760"/>
            <a:chOff x="8938520" y="6199120"/>
            <a:chExt cx="31788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889058E-B95E-33BB-F11C-1EF8544EDAC7}"/>
                    </a:ext>
                  </a:extLst>
                </p14:cNvPr>
                <p14:cNvContentPartPr/>
                <p14:nvPr/>
              </p14:nvContentPartPr>
              <p14:xfrm>
                <a:off x="8938520" y="6288760"/>
                <a:ext cx="105480" cy="154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889058E-B95E-33BB-F11C-1EF8544EDAC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929880" y="6280120"/>
                  <a:ext cx="123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76CD7AD-2AF5-BE7C-F70A-676229FC09A2}"/>
                    </a:ext>
                  </a:extLst>
                </p14:cNvPr>
                <p14:cNvContentPartPr/>
                <p14:nvPr/>
              </p14:nvContentPartPr>
              <p14:xfrm>
                <a:off x="9151640" y="6199120"/>
                <a:ext cx="104760" cy="266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76CD7AD-2AF5-BE7C-F70A-676229FC09A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142640" y="6190480"/>
                  <a:ext cx="1224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56F8F7C-77A2-FCDD-1945-BF79BE76BAFC}"/>
                    </a:ext>
                  </a:extLst>
                </p14:cNvPr>
                <p14:cNvContentPartPr/>
                <p14:nvPr/>
              </p14:nvContentPartPr>
              <p14:xfrm>
                <a:off x="9133640" y="6366160"/>
                <a:ext cx="118080" cy="14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56F8F7C-77A2-FCDD-1945-BF79BE76BAF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124640" y="6357160"/>
                  <a:ext cx="13572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8788FE5-9758-0048-E3E6-06D278B53C9F}"/>
              </a:ext>
            </a:extLst>
          </p:cNvPr>
          <p:cNvGrpSpPr/>
          <p:nvPr/>
        </p:nvGrpSpPr>
        <p:grpSpPr>
          <a:xfrm>
            <a:off x="9479240" y="6197320"/>
            <a:ext cx="814320" cy="335880"/>
            <a:chOff x="9479240" y="6197320"/>
            <a:chExt cx="814320" cy="33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D325158-7AB3-FDE5-ECB9-39BA7920925D}"/>
                    </a:ext>
                  </a:extLst>
                </p14:cNvPr>
                <p14:cNvContentPartPr/>
                <p14:nvPr/>
              </p14:nvContentPartPr>
              <p14:xfrm>
                <a:off x="9570680" y="6207760"/>
                <a:ext cx="83160" cy="325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D325158-7AB3-FDE5-ECB9-39BA7920925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562040" y="6199120"/>
                  <a:ext cx="1008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B82FDE0-3700-1506-877D-9F4B0EB0820C}"/>
                    </a:ext>
                  </a:extLst>
                </p14:cNvPr>
                <p14:cNvContentPartPr/>
                <p14:nvPr/>
              </p14:nvContentPartPr>
              <p14:xfrm>
                <a:off x="9479240" y="6207400"/>
                <a:ext cx="204480" cy="11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B82FDE0-3700-1506-877D-9F4B0EB0820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470240" y="6198760"/>
                  <a:ext cx="2221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B0B81FE-96EE-B509-8854-BC99E9B097C0}"/>
                    </a:ext>
                  </a:extLst>
                </p14:cNvPr>
                <p14:cNvContentPartPr/>
                <p14:nvPr/>
              </p14:nvContentPartPr>
              <p14:xfrm>
                <a:off x="9805040" y="6207040"/>
                <a:ext cx="213480" cy="246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B0B81FE-96EE-B509-8854-BC99E9B097C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796040" y="6198400"/>
                  <a:ext cx="2311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F576DDF-7711-001B-B736-0C00D8C26C7A}"/>
                    </a:ext>
                  </a:extLst>
                </p14:cNvPr>
                <p14:cNvContentPartPr/>
                <p14:nvPr/>
              </p14:nvContentPartPr>
              <p14:xfrm>
                <a:off x="10066400" y="6197320"/>
                <a:ext cx="227160" cy="265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F576DDF-7711-001B-B736-0C00D8C26C7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57400" y="6188320"/>
                  <a:ext cx="24480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23CC22-0587-AD69-8620-2AABC773D3A8}"/>
              </a:ext>
            </a:extLst>
          </p:cNvPr>
          <p:cNvGrpSpPr/>
          <p:nvPr/>
        </p:nvGrpSpPr>
        <p:grpSpPr>
          <a:xfrm>
            <a:off x="2783600" y="3685600"/>
            <a:ext cx="189360" cy="668160"/>
            <a:chOff x="2783600" y="3685600"/>
            <a:chExt cx="18936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0297074-7546-E5D9-8F78-309A7C58B139}"/>
                    </a:ext>
                  </a:extLst>
                </p14:cNvPr>
                <p14:cNvContentPartPr/>
                <p14:nvPr/>
              </p14:nvContentPartPr>
              <p14:xfrm>
                <a:off x="2843360" y="3748960"/>
                <a:ext cx="26280" cy="604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0297074-7546-E5D9-8F78-309A7C58B13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34720" y="3739960"/>
                  <a:ext cx="4392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5477D3A-1924-8E51-2A01-2E9943116D04}"/>
                    </a:ext>
                  </a:extLst>
                </p14:cNvPr>
                <p14:cNvContentPartPr/>
                <p14:nvPr/>
              </p14:nvContentPartPr>
              <p14:xfrm>
                <a:off x="2783600" y="3685600"/>
                <a:ext cx="189360" cy="111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5477D3A-1924-8E51-2A01-2E9943116D0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774600" y="3676600"/>
                  <a:ext cx="20700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9611C54-FB58-DB7B-D766-3945B0BF1A3D}"/>
              </a:ext>
            </a:extLst>
          </p:cNvPr>
          <p:cNvGrpSpPr/>
          <p:nvPr/>
        </p:nvGrpSpPr>
        <p:grpSpPr>
          <a:xfrm>
            <a:off x="2042000" y="3929680"/>
            <a:ext cx="559080" cy="186840"/>
            <a:chOff x="2042000" y="3929680"/>
            <a:chExt cx="559080" cy="1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7566EDF-EC54-BF53-09F5-7478D1BCEE19}"/>
                    </a:ext>
                  </a:extLst>
                </p14:cNvPr>
                <p14:cNvContentPartPr/>
                <p14:nvPr/>
              </p14:nvContentPartPr>
              <p14:xfrm>
                <a:off x="2052080" y="4023280"/>
                <a:ext cx="360" cy="54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7566EDF-EC54-BF53-09F5-7478D1BCEE1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043080" y="4014640"/>
                  <a:ext cx="180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8AFD8FC-F740-21A0-494E-7876D54B2DA4}"/>
                    </a:ext>
                  </a:extLst>
                </p14:cNvPr>
                <p14:cNvContentPartPr/>
                <p14:nvPr/>
              </p14:nvContentPartPr>
              <p14:xfrm>
                <a:off x="2123000" y="3929680"/>
                <a:ext cx="155160" cy="164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8AFD8FC-F740-21A0-494E-7876D54B2DA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114360" y="3921040"/>
                  <a:ext cx="172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D62EA8-90C8-0E77-9C74-56396B19937E}"/>
                    </a:ext>
                  </a:extLst>
                </p14:cNvPr>
                <p14:cNvContentPartPr/>
                <p14:nvPr/>
              </p14:nvContentPartPr>
              <p14:xfrm>
                <a:off x="2375360" y="3945520"/>
                <a:ext cx="179280" cy="171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D62EA8-90C8-0E77-9C74-56396B19937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66720" y="3936520"/>
                  <a:ext cx="196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E32FB11-CF12-B72B-B5F4-AD37234602C5}"/>
                    </a:ext>
                  </a:extLst>
                </p14:cNvPr>
                <p14:cNvContentPartPr/>
                <p14:nvPr/>
              </p14:nvContentPartPr>
              <p14:xfrm>
                <a:off x="2600720" y="4063600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E32FB11-CF12-B72B-B5F4-AD37234602C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91720" y="40549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F14C621-25CC-3000-05F8-D2E89F032CEE}"/>
                    </a:ext>
                  </a:extLst>
                </p14:cNvPr>
                <p14:cNvContentPartPr/>
                <p14:nvPr/>
              </p14:nvContentPartPr>
              <p14:xfrm>
                <a:off x="2042000" y="3972520"/>
                <a:ext cx="4320" cy="126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F14C621-25CC-3000-05F8-D2E89F032CE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33000" y="3963520"/>
                  <a:ext cx="2196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3DBC6A-76DD-6272-D68A-439228FF5FD5}"/>
              </a:ext>
            </a:extLst>
          </p:cNvPr>
          <p:cNvGrpSpPr/>
          <p:nvPr/>
        </p:nvGrpSpPr>
        <p:grpSpPr>
          <a:xfrm>
            <a:off x="2051720" y="4316320"/>
            <a:ext cx="774720" cy="198000"/>
            <a:chOff x="2051720" y="4316320"/>
            <a:chExt cx="77472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A537577-C93F-B591-E5CA-5A49A325945B}"/>
                    </a:ext>
                  </a:extLst>
                </p14:cNvPr>
                <p14:cNvContentPartPr/>
                <p14:nvPr/>
              </p14:nvContentPartPr>
              <p14:xfrm>
                <a:off x="2051720" y="4358440"/>
                <a:ext cx="125640" cy="155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A537577-C93F-B591-E5CA-5A49A325945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42720" y="4349440"/>
                  <a:ext cx="143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47C29AE-E7B2-C32F-C939-DB35D38F202B}"/>
                    </a:ext>
                  </a:extLst>
                </p14:cNvPr>
                <p14:cNvContentPartPr/>
                <p14:nvPr/>
              </p14:nvContentPartPr>
              <p14:xfrm>
                <a:off x="2062160" y="4348360"/>
                <a:ext cx="6948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47C29AE-E7B2-C32F-C939-DB35D38F202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053160" y="4339360"/>
                  <a:ext cx="87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BAE9094-4B16-8B7F-F6B3-95D27D702EA9}"/>
                    </a:ext>
                  </a:extLst>
                </p14:cNvPr>
                <p14:cNvContentPartPr/>
                <p14:nvPr/>
              </p14:nvContentPartPr>
              <p14:xfrm>
                <a:off x="2072600" y="4429360"/>
                <a:ext cx="11088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BAE9094-4B16-8B7F-F6B3-95D27D702EA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63960" y="4420720"/>
                  <a:ext cx="128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9DBA75F-017B-8803-1AF4-F99A255B7CBE}"/>
                    </a:ext>
                  </a:extLst>
                </p14:cNvPr>
                <p14:cNvContentPartPr/>
                <p14:nvPr/>
              </p14:nvContentPartPr>
              <p14:xfrm>
                <a:off x="2254760" y="4335760"/>
                <a:ext cx="129960" cy="123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9DBA75F-017B-8803-1AF4-F99A255B7CB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246120" y="4326760"/>
                  <a:ext cx="147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FCFA39F-03BE-4C30-A942-9E40801238B8}"/>
                    </a:ext>
                  </a:extLst>
                </p14:cNvPr>
                <p14:cNvContentPartPr/>
                <p14:nvPr/>
              </p14:nvContentPartPr>
              <p14:xfrm>
                <a:off x="2448440" y="4316320"/>
                <a:ext cx="94680" cy="170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FCFA39F-03BE-4C30-A942-9E40801238B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39800" y="4307320"/>
                  <a:ext cx="1123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0238518-3FFF-BAD4-6BF3-20CB4F4B91C3}"/>
                    </a:ext>
                  </a:extLst>
                </p14:cNvPr>
                <p14:cNvContentPartPr/>
                <p14:nvPr/>
              </p14:nvContentPartPr>
              <p14:xfrm>
                <a:off x="2581640" y="4351600"/>
                <a:ext cx="122760" cy="126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0238518-3FFF-BAD4-6BF3-20CB4F4B91C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72640" y="4342960"/>
                  <a:ext cx="140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199D242-C371-8120-F921-1D1AEBC5F191}"/>
                    </a:ext>
                  </a:extLst>
                </p14:cNvPr>
                <p14:cNvContentPartPr/>
                <p14:nvPr/>
              </p14:nvContentPartPr>
              <p14:xfrm>
                <a:off x="2722040" y="4365280"/>
                <a:ext cx="104400" cy="133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199D242-C371-8120-F921-1D1AEBC5F19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13400" y="4356640"/>
                  <a:ext cx="12204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99E8363-DF43-2CC2-F377-37A50194FDBB}"/>
              </a:ext>
            </a:extLst>
          </p:cNvPr>
          <p:cNvGrpSpPr/>
          <p:nvPr/>
        </p:nvGrpSpPr>
        <p:grpSpPr>
          <a:xfrm>
            <a:off x="4470200" y="4774960"/>
            <a:ext cx="3340080" cy="492840"/>
            <a:chOff x="4470200" y="4774960"/>
            <a:chExt cx="3340080" cy="49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77EE3B7-5668-D986-B478-6AA27531E037}"/>
                    </a:ext>
                  </a:extLst>
                </p14:cNvPr>
                <p14:cNvContentPartPr/>
                <p14:nvPr/>
              </p14:nvContentPartPr>
              <p14:xfrm>
                <a:off x="4470200" y="4774960"/>
                <a:ext cx="3281040" cy="366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77EE3B7-5668-D986-B478-6AA27531E03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61560" y="4766320"/>
                  <a:ext cx="32986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CABD333-84FE-94E0-09DA-050EFF191C3D}"/>
                    </a:ext>
                  </a:extLst>
                </p14:cNvPr>
                <p14:cNvContentPartPr/>
                <p14:nvPr/>
              </p14:nvContentPartPr>
              <p14:xfrm>
                <a:off x="7644320" y="5059720"/>
                <a:ext cx="165960" cy="208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CABD333-84FE-94E0-09DA-050EFF191C3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635320" y="5050720"/>
                  <a:ext cx="183600" cy="225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AC2CF7A7-C425-9FDC-9F77-9065E9BD64CD}"/>
              </a:ext>
            </a:extLst>
          </p:cNvPr>
          <p:cNvSpPr txBox="1"/>
          <p:nvPr/>
        </p:nvSpPr>
        <p:spPr>
          <a:xfrm>
            <a:off x="8849360" y="2987040"/>
            <a:ext cx="132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(Apr. 2021)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2B26F4D-DD08-3A50-A430-33F5D0A489D9}"/>
                  </a:ext>
                </a:extLst>
              </p14:cNvPr>
              <p14:cNvContentPartPr/>
              <p14:nvPr/>
            </p14:nvContentPartPr>
            <p14:xfrm>
              <a:off x="1280240" y="1544320"/>
              <a:ext cx="2044800" cy="612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2B26F4D-DD08-3A50-A430-33F5D0A489D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271240" y="1535320"/>
                <a:ext cx="206244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0C0109C-A300-BD94-DA51-3B20C9CC6D7F}"/>
                  </a:ext>
                </a:extLst>
              </p14:cNvPr>
              <p14:cNvContentPartPr/>
              <p14:nvPr/>
            </p14:nvContentPartPr>
            <p14:xfrm>
              <a:off x="1371320" y="1676080"/>
              <a:ext cx="1506600" cy="514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0C0109C-A300-BD94-DA51-3B20C9CC6D7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362680" y="1667440"/>
                <a:ext cx="1524240" cy="691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FAC422-62F6-76BF-54A2-C18309C86D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210982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16F6-96FF-FDD9-02F3-838FECE08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AA1E5-DD0F-2D61-08E6-25DD0F361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Quantile examples:</a:t>
            </a:r>
          </a:p>
          <a:p>
            <a:pPr lvl="1"/>
            <a:r>
              <a:rPr lang="en-US" dirty="0"/>
              <a:t>0.5 is 50</a:t>
            </a:r>
            <a:r>
              <a:rPr lang="en-US" baseline="30000" dirty="0"/>
              <a:t>th</a:t>
            </a:r>
            <a:r>
              <a:rPr lang="en-US" dirty="0"/>
              <a:t> percentile, or expected value</a:t>
            </a:r>
          </a:p>
          <a:p>
            <a:pPr lvl="1"/>
            <a:r>
              <a:rPr lang="en-US" dirty="0"/>
              <a:t>0.95 is 95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  <a:p>
            <a:pPr lvl="1"/>
            <a:r>
              <a:rPr lang="en-US" dirty="0"/>
              <a:t>Can be used for </a:t>
            </a:r>
            <a:r>
              <a:rPr lang="en-US" b="1" dirty="0"/>
              <a:t>prediction intervals</a:t>
            </a:r>
            <a:r>
              <a:rPr lang="en-US" dirty="0"/>
              <a:t>, e.g., 0.95 and 0.05 bound the 90% prediction interval (expect actual to fall in that range 90% of time)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0C9725-4BC1-978E-8524-B54B8A4A1B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3343547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A5709-5A30-5722-A4BE-B5033C51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 two interesting indicators of forecast uncertainty: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20CFE-CA8F-06ED-51D9-0DA9B0591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5599"/>
            <a:ext cx="10363200" cy="451395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Ensemble spread for cloud cover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Variation in cloud cover across 30 GEFS ensemble members </a:t>
            </a:r>
          </a:p>
          <a:p>
            <a:pPr lvl="2"/>
            <a:r>
              <a:rPr lang="en-US" i="1" dirty="0"/>
              <a:t>For each member, calculate average cloud cover over all solar plants, weighted by plant capacity, then calculate standard deviation of those averages across all 30 ensemble members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Spatial variation in irradiance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Variation of irradiance (and resulting calculated fleet power) across ~30km x 30km HRRR grid (10x10 native grid cells)</a:t>
            </a:r>
          </a:p>
          <a:p>
            <a:pPr lvl="2"/>
            <a:r>
              <a:rPr lang="en-US" i="1" dirty="0"/>
              <a:t>(Max – Min)/Clear Sky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E351D5-6A35-8E2A-A51A-11B9EB2F88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269944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A8F8CE-6398-FEFE-E732-894991B88BDC}"/>
              </a:ext>
            </a:extLst>
          </p:cNvPr>
          <p:cNvSpPr txBox="1"/>
          <p:nvPr/>
        </p:nvSpPr>
        <p:spPr>
          <a:xfrm>
            <a:off x="2431962" y="873760"/>
            <a:ext cx="732807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Timeout! </a:t>
            </a:r>
          </a:p>
          <a:p>
            <a:pPr algn="ctr"/>
            <a:r>
              <a:rPr lang="en-US" sz="2400" b="1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Why not just use GEFS for 30 power scenarios and calculate probabilities from that??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2F3996-AA16-ADE4-4F44-0C16AA6FED4F}"/>
              </a:ext>
            </a:extLst>
          </p:cNvPr>
          <p:cNvSpPr txBox="1"/>
          <p:nvPr/>
        </p:nvSpPr>
        <p:spPr>
          <a:xfrm>
            <a:off x="3444239" y="2844800"/>
            <a:ext cx="530352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Great question! A few reasons: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Ensembles are generally “</a:t>
            </a:r>
            <a:r>
              <a:rPr lang="en-US" dirty="0" err="1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underdispursed</a:t>
            </a:r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” (overconfident) for solar, i.e., what actually happens too often falls outside the range of all ensemble members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The GEFS model by itself may not be </a:t>
            </a:r>
            <a:r>
              <a:rPr lang="en-US" i="1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great</a:t>
            </a:r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for solar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I’m not trying to build a full forecast (hard to compete with the best vendors), I want to add probabilities to an </a:t>
            </a:r>
            <a:r>
              <a:rPr lang="en-US" i="1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existing</a:t>
            </a:r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good forecast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  <a:p>
            <a:endParaRPr lang="en-US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AC3FBB-2517-A5FF-F4E6-15922BBFE4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405288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map of the united states with red circles&#10;&#10;Description automatically generated">
            <a:extLst>
              <a:ext uri="{FF2B5EF4-FFF2-40B4-BE49-F238E27FC236}">
                <a16:creationId xmlns:a16="http://schemas.microsoft.com/office/drawing/2014/main" id="{C8A1130E-AE48-DC5E-583D-AB1041A71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80" y="1455070"/>
            <a:ext cx="7289560" cy="4286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A5709-5A30-5722-A4BE-B5033C51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Cover Uncertainty Examples: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FBF9F21-9DE2-FDCB-0777-1297AEBBCFE6}"/>
                  </a:ext>
                </a:extLst>
              </p14:cNvPr>
              <p14:cNvContentPartPr/>
              <p14:nvPr/>
            </p14:nvContentPartPr>
            <p14:xfrm>
              <a:off x="4252763" y="2496323"/>
              <a:ext cx="962640" cy="710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FBF9F21-9DE2-FDCB-0777-1297AEBBCF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3683" y="2477243"/>
                <a:ext cx="1000440" cy="74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DE24490-43DC-9541-9135-D56A8102BB41}"/>
                  </a:ext>
                </a:extLst>
              </p14:cNvPr>
              <p14:cNvContentPartPr/>
              <p14:nvPr/>
            </p14:nvContentPartPr>
            <p14:xfrm>
              <a:off x="5675123" y="2081603"/>
              <a:ext cx="938160" cy="911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DE24490-43DC-9541-9135-D56A8102BB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56043" y="2062523"/>
                <a:ext cx="975960" cy="94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DB58846-9C0D-E426-4CF8-7A4A46573C10}"/>
              </a:ext>
            </a:extLst>
          </p:cNvPr>
          <p:cNvGrpSpPr/>
          <p:nvPr/>
        </p:nvGrpSpPr>
        <p:grpSpPr>
          <a:xfrm>
            <a:off x="4286963" y="2523323"/>
            <a:ext cx="688680" cy="603000"/>
            <a:chOff x="4286963" y="2523323"/>
            <a:chExt cx="688680" cy="60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11BEB7F-6B72-4CC5-3BF1-B5F52FC1C6BA}"/>
                    </a:ext>
                  </a:extLst>
                </p14:cNvPr>
                <p14:cNvContentPartPr/>
                <p14:nvPr/>
              </p14:nvContentPartPr>
              <p14:xfrm>
                <a:off x="4286963" y="2523323"/>
                <a:ext cx="152280" cy="556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11BEB7F-6B72-4CC5-3BF1-B5F52FC1C6B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78323" y="2514683"/>
                  <a:ext cx="16992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BC75BAD-EBD8-1E8C-19AD-82E95281006C}"/>
                    </a:ext>
                  </a:extLst>
                </p14:cNvPr>
                <p14:cNvContentPartPr/>
                <p14:nvPr/>
              </p14:nvContentPartPr>
              <p14:xfrm>
                <a:off x="4449323" y="2566163"/>
                <a:ext cx="150480" cy="560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BC75BAD-EBD8-1E8C-19AD-82E9528100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40683" y="2557523"/>
                  <a:ext cx="16812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D4CFFB2-2D65-CF9A-D7E2-9CB06724052B}"/>
                    </a:ext>
                  </a:extLst>
                </p14:cNvPr>
                <p14:cNvContentPartPr/>
                <p14:nvPr/>
              </p14:nvContentPartPr>
              <p14:xfrm>
                <a:off x="4629323" y="2575163"/>
                <a:ext cx="121320" cy="549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D4CFFB2-2D65-CF9A-D7E2-9CB06724052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20683" y="2566163"/>
                  <a:ext cx="13896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A8F2861-40FD-869C-2FBD-AB0FF1073FFB}"/>
                    </a:ext>
                  </a:extLst>
                </p14:cNvPr>
                <p14:cNvContentPartPr/>
                <p14:nvPr/>
              </p14:nvContentPartPr>
              <p14:xfrm>
                <a:off x="4851443" y="2633843"/>
                <a:ext cx="124200" cy="466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A8F2861-40FD-869C-2FBD-AB0FF1073FF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42803" y="2625203"/>
                  <a:ext cx="141840" cy="48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4C731D-D99E-567B-0EE0-EC538DDB0CD7}"/>
              </a:ext>
            </a:extLst>
          </p:cNvPr>
          <p:cNvGrpSpPr/>
          <p:nvPr/>
        </p:nvGrpSpPr>
        <p:grpSpPr>
          <a:xfrm>
            <a:off x="5696363" y="2106803"/>
            <a:ext cx="793800" cy="879840"/>
            <a:chOff x="5696363" y="2106803"/>
            <a:chExt cx="793800" cy="87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FF946B7-E459-4F2B-E3B5-AAB240DE27BD}"/>
                    </a:ext>
                  </a:extLst>
                </p14:cNvPr>
                <p14:cNvContentPartPr/>
                <p14:nvPr/>
              </p14:nvContentPartPr>
              <p14:xfrm>
                <a:off x="5696363" y="2106803"/>
                <a:ext cx="154800" cy="562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FF946B7-E459-4F2B-E3B5-AAB240DE27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687363" y="2097803"/>
                  <a:ext cx="17244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F1DE94E-A220-8AF0-11AF-F23C4E10047F}"/>
                    </a:ext>
                  </a:extLst>
                </p14:cNvPr>
                <p14:cNvContentPartPr/>
                <p14:nvPr/>
              </p14:nvContentPartPr>
              <p14:xfrm>
                <a:off x="5866283" y="2125883"/>
                <a:ext cx="159840" cy="588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F1DE94E-A220-8AF0-11AF-F23C4E10047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857283" y="2117243"/>
                  <a:ext cx="17748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07ABBD6-464E-651E-327E-55D3B6C1FD52}"/>
                    </a:ext>
                  </a:extLst>
                </p14:cNvPr>
                <p14:cNvContentPartPr/>
                <p14:nvPr/>
              </p14:nvContentPartPr>
              <p14:xfrm>
                <a:off x="6031883" y="2230643"/>
                <a:ext cx="190800" cy="621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07ABBD6-464E-651E-327E-55D3B6C1FD5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023243" y="2222003"/>
                  <a:ext cx="20844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5FE6041-02D2-FA6B-131A-DB4CEFE63355}"/>
                    </a:ext>
                  </a:extLst>
                </p14:cNvPr>
                <p14:cNvContentPartPr/>
                <p14:nvPr/>
              </p14:nvContentPartPr>
              <p14:xfrm>
                <a:off x="6319523" y="2349803"/>
                <a:ext cx="170640" cy="636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5FE6041-02D2-FA6B-131A-DB4CEFE6335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310883" y="2340803"/>
                  <a:ext cx="188280" cy="65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1E84AA-F491-28DF-0583-0EB383EDBCAF}"/>
              </a:ext>
            </a:extLst>
          </p:cNvPr>
          <p:cNvGrpSpPr/>
          <p:nvPr/>
        </p:nvGrpSpPr>
        <p:grpSpPr>
          <a:xfrm>
            <a:off x="4985723" y="1991603"/>
            <a:ext cx="431280" cy="314280"/>
            <a:chOff x="4985723" y="1991603"/>
            <a:chExt cx="431280" cy="3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CD76109-B5E6-F45C-4CA7-A16B64D62A48}"/>
                    </a:ext>
                  </a:extLst>
                </p14:cNvPr>
                <p14:cNvContentPartPr/>
                <p14:nvPr/>
              </p14:nvContentPartPr>
              <p14:xfrm>
                <a:off x="4985723" y="2120843"/>
                <a:ext cx="159120" cy="185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CD76109-B5E6-F45C-4CA7-A16B64D62A4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977083" y="2112203"/>
                  <a:ext cx="1767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4D4EE35-6A75-E144-8E5A-53EDBD4555F1}"/>
                    </a:ext>
                  </a:extLst>
                </p14:cNvPr>
                <p14:cNvContentPartPr/>
                <p14:nvPr/>
              </p14:nvContentPartPr>
              <p14:xfrm>
                <a:off x="5175083" y="2066843"/>
                <a:ext cx="50040" cy="183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4D4EE35-6A75-E144-8E5A-53EDBD4555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166443" y="2058203"/>
                  <a:ext cx="676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90B75BD-4510-A787-033E-5F57ED08B386}"/>
                    </a:ext>
                  </a:extLst>
                </p14:cNvPr>
                <p14:cNvContentPartPr/>
                <p14:nvPr/>
              </p14:nvContentPartPr>
              <p14:xfrm>
                <a:off x="5155283" y="1991603"/>
                <a:ext cx="261720" cy="230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90B75BD-4510-A787-033E-5F57ED08B38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146643" y="1982963"/>
                  <a:ext cx="279360" cy="248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E3FC997-1C15-909B-5F0B-D0B2ACB35106}"/>
              </a:ext>
            </a:extLst>
          </p:cNvPr>
          <p:cNvSpPr txBox="1"/>
          <p:nvPr/>
        </p:nvSpPr>
        <p:spPr>
          <a:xfrm>
            <a:off x="9367460" y="2130766"/>
            <a:ext cx="1827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Uncertainty:</a:t>
            </a:r>
          </a:p>
          <a:p>
            <a:r>
              <a:rPr lang="en-US" sz="2400" b="1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LOW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F685A68-9B81-9E78-688C-2D1CA4CB4108}"/>
              </a:ext>
            </a:extLst>
          </p:cNvPr>
          <p:cNvGrpSpPr/>
          <p:nvPr/>
        </p:nvGrpSpPr>
        <p:grpSpPr>
          <a:xfrm>
            <a:off x="2339533" y="1206508"/>
            <a:ext cx="977040" cy="217080"/>
            <a:chOff x="5446160" y="1318240"/>
            <a:chExt cx="977040" cy="21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3A97AA7-F530-A06F-1ED8-8112E22CE73A}"/>
                    </a:ext>
                  </a:extLst>
                </p14:cNvPr>
                <p14:cNvContentPartPr/>
                <p14:nvPr/>
              </p14:nvContentPartPr>
              <p14:xfrm>
                <a:off x="5446160" y="1340920"/>
                <a:ext cx="142200" cy="194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3A97AA7-F530-A06F-1ED8-8112E22CE73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437160" y="1332280"/>
                  <a:ext cx="1598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4F20347-D41F-6B2F-FC19-46DE31432B1D}"/>
                    </a:ext>
                  </a:extLst>
                </p14:cNvPr>
                <p14:cNvContentPartPr/>
                <p14:nvPr/>
              </p14:nvContentPartPr>
              <p14:xfrm>
                <a:off x="5648120" y="1341280"/>
                <a:ext cx="110520" cy="145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4F20347-D41F-6B2F-FC19-46DE31432B1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639480" y="1332280"/>
                  <a:ext cx="1281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D7618DA-4732-18F3-5447-3E7DABD6C4E4}"/>
                    </a:ext>
                  </a:extLst>
                </p14:cNvPr>
                <p14:cNvContentPartPr/>
                <p14:nvPr/>
              </p14:nvContentPartPr>
              <p14:xfrm>
                <a:off x="5829560" y="1350280"/>
                <a:ext cx="105120" cy="134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D7618DA-4732-18F3-5447-3E7DABD6C4E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820560" y="1341640"/>
                  <a:ext cx="122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65F33B4-9A99-BDF9-49DE-52E3AB532652}"/>
                    </a:ext>
                  </a:extLst>
                </p14:cNvPr>
                <p14:cNvContentPartPr/>
                <p14:nvPr/>
              </p14:nvContentPartPr>
              <p14:xfrm>
                <a:off x="5994440" y="1361440"/>
                <a:ext cx="184680" cy="160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65F33B4-9A99-BDF9-49DE-52E3AB53265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85800" y="1352440"/>
                  <a:ext cx="202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27E7A01-3CD8-71A3-06EE-253818732460}"/>
                    </a:ext>
                  </a:extLst>
                </p14:cNvPr>
                <p14:cNvContentPartPr/>
                <p14:nvPr/>
              </p14:nvContentPartPr>
              <p14:xfrm>
                <a:off x="6278480" y="1318240"/>
                <a:ext cx="144720" cy="166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27E7A01-3CD8-71A3-06EE-25381873246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69840" y="1309600"/>
                  <a:ext cx="16236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A7D88EB-61BF-2782-E86C-8B3C7B38D28E}"/>
              </a:ext>
            </a:extLst>
          </p:cNvPr>
          <p:cNvGrpSpPr/>
          <p:nvPr/>
        </p:nvGrpSpPr>
        <p:grpSpPr>
          <a:xfrm>
            <a:off x="3595933" y="1178428"/>
            <a:ext cx="1154160" cy="203760"/>
            <a:chOff x="6702560" y="1290160"/>
            <a:chExt cx="115416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635F09D-E4F2-2C35-FAC7-6251F7B06844}"/>
                    </a:ext>
                  </a:extLst>
                </p14:cNvPr>
                <p14:cNvContentPartPr/>
                <p14:nvPr/>
              </p14:nvContentPartPr>
              <p14:xfrm>
                <a:off x="6702560" y="1290160"/>
                <a:ext cx="137520" cy="200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635F09D-E4F2-2C35-FAC7-6251F7B0684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693920" y="1281520"/>
                  <a:ext cx="155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B73441A-38E5-8188-985D-B47338274D01}"/>
                    </a:ext>
                  </a:extLst>
                </p14:cNvPr>
                <p14:cNvContentPartPr/>
                <p14:nvPr/>
              </p14:nvContentPartPr>
              <p14:xfrm>
                <a:off x="6929360" y="1338400"/>
                <a:ext cx="114120" cy="137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B73441A-38E5-8188-985D-B47338274D0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920720" y="1329760"/>
                  <a:ext cx="1317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DC262BE-BC76-91B4-7BEE-C014EB593955}"/>
                    </a:ext>
                  </a:extLst>
                </p14:cNvPr>
                <p14:cNvContentPartPr/>
                <p14:nvPr/>
              </p14:nvContentPartPr>
              <p14:xfrm>
                <a:off x="7182800" y="1312480"/>
                <a:ext cx="196560" cy="151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DC262BE-BC76-91B4-7BEE-C014EB59395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174160" y="1303840"/>
                  <a:ext cx="2142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742E6AF-27BE-EE16-4662-A3845450052B}"/>
                    </a:ext>
                  </a:extLst>
                </p14:cNvPr>
                <p14:cNvContentPartPr/>
                <p14:nvPr/>
              </p14:nvContentPartPr>
              <p14:xfrm>
                <a:off x="7457480" y="1351000"/>
                <a:ext cx="24840" cy="111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742E6AF-27BE-EE16-4662-A3845450052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448840" y="1342360"/>
                  <a:ext cx="424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DD07256-6DAA-4226-6F39-8FD759D29C05}"/>
                    </a:ext>
                  </a:extLst>
                </p14:cNvPr>
                <p14:cNvContentPartPr/>
                <p14:nvPr/>
              </p14:nvContentPartPr>
              <p14:xfrm>
                <a:off x="7457480" y="1319680"/>
                <a:ext cx="89640" cy="42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DD07256-6DAA-4226-6F39-8FD759D29C0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448840" y="1310680"/>
                  <a:ext cx="1072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F381415-0A5B-85C8-6132-0F2B33B962BD}"/>
                    </a:ext>
                  </a:extLst>
                </p14:cNvPr>
                <p14:cNvContentPartPr/>
                <p14:nvPr/>
              </p14:nvContentPartPr>
              <p14:xfrm>
                <a:off x="7457480" y="1422280"/>
                <a:ext cx="12960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F381415-0A5B-85C8-6132-0F2B33B962B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48840" y="1413280"/>
                  <a:ext cx="147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F6A24AF-DCB8-1B12-D156-7778AC99C5B2}"/>
                    </a:ext>
                  </a:extLst>
                </p14:cNvPr>
                <p14:cNvContentPartPr/>
                <p14:nvPr/>
              </p14:nvContentPartPr>
              <p14:xfrm>
                <a:off x="7528400" y="1475560"/>
                <a:ext cx="131040" cy="18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F6A24AF-DCB8-1B12-D156-7778AC99C5B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19760" y="1466560"/>
                  <a:ext cx="148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0C1E31F-AFD5-0EE9-A33F-447006BC7B88}"/>
                    </a:ext>
                  </a:extLst>
                </p14:cNvPr>
                <p14:cNvContentPartPr/>
                <p14:nvPr/>
              </p14:nvContentPartPr>
              <p14:xfrm>
                <a:off x="7711280" y="1381240"/>
                <a:ext cx="10440" cy="101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0C1E31F-AFD5-0EE9-A33F-447006BC7B8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702640" y="1372600"/>
                  <a:ext cx="28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83B3C16-26DD-9028-0EB6-66145F66363E}"/>
                    </a:ext>
                  </a:extLst>
                </p14:cNvPr>
                <p14:cNvContentPartPr/>
                <p14:nvPr/>
              </p14:nvContentPartPr>
              <p14:xfrm>
                <a:off x="7701200" y="1310680"/>
                <a:ext cx="155520" cy="180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83B3C16-26DD-9028-0EB6-66145F66363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692560" y="1302040"/>
                  <a:ext cx="17316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882BAE-9937-FCA0-2210-DBFF3F21DC41}"/>
              </a:ext>
            </a:extLst>
          </p:cNvPr>
          <p:cNvGrpSpPr/>
          <p:nvPr/>
        </p:nvGrpSpPr>
        <p:grpSpPr>
          <a:xfrm>
            <a:off x="7963867" y="4166405"/>
            <a:ext cx="2916704" cy="219240"/>
            <a:chOff x="7732536" y="3860560"/>
            <a:chExt cx="2916704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0EE2ACF-C499-A04A-775A-6224043EA111}"/>
                    </a:ext>
                  </a:extLst>
                </p14:cNvPr>
                <p14:cNvContentPartPr/>
                <p14:nvPr/>
              </p14:nvContentPartPr>
              <p14:xfrm>
                <a:off x="7732536" y="3870640"/>
                <a:ext cx="1479944" cy="96906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0EE2ACF-C499-A04A-775A-6224043EA11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723536" y="3861634"/>
                  <a:ext cx="1497584" cy="1145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885B503-72FD-66C8-3019-177F12E58EA1}"/>
                    </a:ext>
                  </a:extLst>
                </p14:cNvPr>
                <p14:cNvContentPartPr/>
                <p14:nvPr/>
              </p14:nvContentPartPr>
              <p14:xfrm>
                <a:off x="9367280" y="3972520"/>
                <a:ext cx="14400" cy="107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885B503-72FD-66C8-3019-177F12E58EA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358640" y="3963520"/>
                  <a:ext cx="32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DAF0D7-B546-56C7-072E-78305E654B23}"/>
                    </a:ext>
                  </a:extLst>
                </p14:cNvPr>
                <p14:cNvContentPartPr/>
                <p14:nvPr/>
              </p14:nvContentPartPr>
              <p14:xfrm>
                <a:off x="9357200" y="3910240"/>
                <a:ext cx="102240" cy="83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DAF0D7-B546-56C7-072E-78305E654B2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348560" y="3901240"/>
                  <a:ext cx="1198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DBD678C-457F-4611-C582-AF8C71F56A32}"/>
                    </a:ext>
                  </a:extLst>
                </p14:cNvPr>
                <p14:cNvContentPartPr/>
                <p14:nvPr/>
              </p14:nvContentPartPr>
              <p14:xfrm>
                <a:off x="9540080" y="3905560"/>
                <a:ext cx="106920" cy="137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DBD678C-457F-4611-C582-AF8C71F56A3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531440" y="3896560"/>
                  <a:ext cx="124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989AD12-6B96-2CE8-5F17-F87D5E131561}"/>
                    </a:ext>
                  </a:extLst>
                </p14:cNvPr>
                <p14:cNvContentPartPr/>
                <p14:nvPr/>
              </p14:nvContentPartPr>
              <p14:xfrm>
                <a:off x="9804320" y="3921760"/>
                <a:ext cx="49680" cy="127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989AD12-6B96-2CE8-5F17-F87D5E13156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795320" y="3912760"/>
                  <a:ext cx="67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0CDD9DC-E47D-A2F1-EA5E-74AEA2F4AC44}"/>
                    </a:ext>
                  </a:extLst>
                </p14:cNvPr>
                <p14:cNvContentPartPr/>
                <p14:nvPr/>
              </p14:nvContentPartPr>
              <p14:xfrm>
                <a:off x="9842480" y="3903040"/>
                <a:ext cx="75960" cy="84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0CDD9DC-E47D-A2F1-EA5E-74AEA2F4AC4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833840" y="3894040"/>
                  <a:ext cx="936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2CAB15-55F8-1E45-D228-275A625DB7A1}"/>
                    </a:ext>
                  </a:extLst>
                </p14:cNvPr>
                <p14:cNvContentPartPr/>
                <p14:nvPr/>
              </p14:nvContentPartPr>
              <p14:xfrm>
                <a:off x="9956960" y="3952360"/>
                <a:ext cx="99000" cy="73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2CAB15-55F8-1E45-D228-275A625DB7A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947960" y="3943360"/>
                  <a:ext cx="1166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B6E5262-261D-C0CF-F948-A8C1EA122FBA}"/>
                    </a:ext>
                  </a:extLst>
                </p14:cNvPr>
                <p14:cNvContentPartPr/>
                <p14:nvPr/>
              </p14:nvContentPartPr>
              <p14:xfrm>
                <a:off x="10068200" y="3922840"/>
                <a:ext cx="82440" cy="96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B6E5262-261D-C0CF-F948-A8C1EA122FB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059560" y="3914200"/>
                  <a:ext cx="1000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64D7660-E005-AD41-AC8E-2E0F594E582D}"/>
                    </a:ext>
                  </a:extLst>
                </p14:cNvPr>
                <p14:cNvContentPartPr/>
                <p14:nvPr/>
              </p14:nvContentPartPr>
              <p14:xfrm>
                <a:off x="10118960" y="3975760"/>
                <a:ext cx="63360" cy="27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64D7660-E005-AD41-AC8E-2E0F594E582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110320" y="3966760"/>
                  <a:ext cx="81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7FBC88B-4EE0-1A84-2253-22473EB6B8CD}"/>
                    </a:ext>
                  </a:extLst>
                </p14:cNvPr>
                <p14:cNvContentPartPr/>
                <p14:nvPr/>
              </p14:nvContentPartPr>
              <p14:xfrm>
                <a:off x="10230920" y="3921400"/>
                <a:ext cx="131040" cy="81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7FBC88B-4EE0-1A84-2253-22473EB6B8C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222280" y="3912400"/>
                  <a:ext cx="1486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74BCF38-AF5F-FDE9-D3EF-F16EB6E1E08C}"/>
                    </a:ext>
                  </a:extLst>
                </p14:cNvPr>
                <p14:cNvContentPartPr/>
                <p14:nvPr/>
              </p14:nvContentPartPr>
              <p14:xfrm>
                <a:off x="10433960" y="3931480"/>
                <a:ext cx="25920" cy="76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74BCF38-AF5F-FDE9-D3EF-F16EB6E1E08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425320" y="3922840"/>
                  <a:ext cx="435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43AFF30-B1E2-B9D3-2304-4457C7E62938}"/>
                    </a:ext>
                  </a:extLst>
                </p14:cNvPr>
                <p14:cNvContentPartPr/>
                <p14:nvPr/>
              </p14:nvContentPartPr>
              <p14:xfrm>
                <a:off x="10393640" y="3911320"/>
                <a:ext cx="146520" cy="10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43AFF30-B1E2-B9D3-2304-4457C7E6293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385000" y="3902320"/>
                  <a:ext cx="164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735CF2A-1AC8-8204-BEB6-ED579D58F6C9}"/>
                    </a:ext>
                  </a:extLst>
                </p14:cNvPr>
                <p14:cNvContentPartPr/>
                <p14:nvPr/>
              </p14:nvContentPartPr>
              <p14:xfrm>
                <a:off x="10566080" y="3860560"/>
                <a:ext cx="83160" cy="151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735CF2A-1AC8-8204-BEB6-ED579D58F6C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557080" y="3851920"/>
                  <a:ext cx="100800" cy="169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D1701D-9FEA-6AE9-AB7A-62E5F6E69A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41001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map of the united states with red circles&#10;&#10;Description automatically generated">
            <a:extLst>
              <a:ext uri="{FF2B5EF4-FFF2-40B4-BE49-F238E27FC236}">
                <a16:creationId xmlns:a16="http://schemas.microsoft.com/office/drawing/2014/main" id="{C8A1130E-AE48-DC5E-583D-AB1041A71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80" y="1455070"/>
            <a:ext cx="7289560" cy="4286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A5709-5A30-5722-A4BE-B5033C51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Cover Uncertainty Examples: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3FC997-1C15-909B-5F0B-D0B2ACB35106}"/>
              </a:ext>
            </a:extLst>
          </p:cNvPr>
          <p:cNvSpPr txBox="1"/>
          <p:nvPr/>
        </p:nvSpPr>
        <p:spPr>
          <a:xfrm>
            <a:off x="9367460" y="2130766"/>
            <a:ext cx="1827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Uncertainty:</a:t>
            </a:r>
          </a:p>
          <a:p>
            <a:r>
              <a:rPr lang="en-US" sz="2400" b="1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High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F685A68-9B81-9E78-688C-2D1CA4CB4108}"/>
              </a:ext>
            </a:extLst>
          </p:cNvPr>
          <p:cNvGrpSpPr/>
          <p:nvPr/>
        </p:nvGrpSpPr>
        <p:grpSpPr>
          <a:xfrm>
            <a:off x="2339533" y="1206508"/>
            <a:ext cx="977040" cy="217080"/>
            <a:chOff x="5446160" y="1318240"/>
            <a:chExt cx="977040" cy="21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3A97AA7-F530-A06F-1ED8-8112E22CE73A}"/>
                    </a:ext>
                  </a:extLst>
                </p14:cNvPr>
                <p14:cNvContentPartPr/>
                <p14:nvPr/>
              </p14:nvContentPartPr>
              <p14:xfrm>
                <a:off x="5446160" y="1340920"/>
                <a:ext cx="142200" cy="194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3A97AA7-F530-A06F-1ED8-8112E22CE73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437160" y="1332280"/>
                  <a:ext cx="1598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4F20347-D41F-6B2F-FC19-46DE31432B1D}"/>
                    </a:ext>
                  </a:extLst>
                </p14:cNvPr>
                <p14:cNvContentPartPr/>
                <p14:nvPr/>
              </p14:nvContentPartPr>
              <p14:xfrm>
                <a:off x="5648120" y="1341280"/>
                <a:ext cx="110520" cy="145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4F20347-D41F-6B2F-FC19-46DE31432B1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639480" y="1332280"/>
                  <a:ext cx="1281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D7618DA-4732-18F3-5447-3E7DABD6C4E4}"/>
                    </a:ext>
                  </a:extLst>
                </p14:cNvPr>
                <p14:cNvContentPartPr/>
                <p14:nvPr/>
              </p14:nvContentPartPr>
              <p14:xfrm>
                <a:off x="5829560" y="1350280"/>
                <a:ext cx="105120" cy="134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D7618DA-4732-18F3-5447-3E7DABD6C4E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820560" y="1341640"/>
                  <a:ext cx="122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65F33B4-9A99-BDF9-49DE-52E3AB532652}"/>
                    </a:ext>
                  </a:extLst>
                </p14:cNvPr>
                <p14:cNvContentPartPr/>
                <p14:nvPr/>
              </p14:nvContentPartPr>
              <p14:xfrm>
                <a:off x="5994440" y="1361440"/>
                <a:ext cx="184680" cy="160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65F33B4-9A99-BDF9-49DE-52E3AB53265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85800" y="1352440"/>
                  <a:ext cx="202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27E7A01-3CD8-71A3-06EE-253818732460}"/>
                    </a:ext>
                  </a:extLst>
                </p14:cNvPr>
                <p14:cNvContentPartPr/>
                <p14:nvPr/>
              </p14:nvContentPartPr>
              <p14:xfrm>
                <a:off x="6278480" y="1318240"/>
                <a:ext cx="144720" cy="166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27E7A01-3CD8-71A3-06EE-25381873246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69840" y="1309600"/>
                  <a:ext cx="16236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A7D88EB-61BF-2782-E86C-8B3C7B38D28E}"/>
              </a:ext>
            </a:extLst>
          </p:cNvPr>
          <p:cNvGrpSpPr/>
          <p:nvPr/>
        </p:nvGrpSpPr>
        <p:grpSpPr>
          <a:xfrm>
            <a:off x="3595933" y="1178428"/>
            <a:ext cx="1154160" cy="203760"/>
            <a:chOff x="6702560" y="1290160"/>
            <a:chExt cx="115416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635F09D-E4F2-2C35-FAC7-6251F7B06844}"/>
                    </a:ext>
                  </a:extLst>
                </p14:cNvPr>
                <p14:cNvContentPartPr/>
                <p14:nvPr/>
              </p14:nvContentPartPr>
              <p14:xfrm>
                <a:off x="6702560" y="1290160"/>
                <a:ext cx="137520" cy="200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635F09D-E4F2-2C35-FAC7-6251F7B0684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693920" y="1281520"/>
                  <a:ext cx="155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B73441A-38E5-8188-985D-B47338274D01}"/>
                    </a:ext>
                  </a:extLst>
                </p14:cNvPr>
                <p14:cNvContentPartPr/>
                <p14:nvPr/>
              </p14:nvContentPartPr>
              <p14:xfrm>
                <a:off x="6929360" y="1338400"/>
                <a:ext cx="114120" cy="137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B73441A-38E5-8188-985D-B47338274D0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920720" y="1329760"/>
                  <a:ext cx="1317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DC262BE-BC76-91B4-7BEE-C014EB593955}"/>
                    </a:ext>
                  </a:extLst>
                </p14:cNvPr>
                <p14:cNvContentPartPr/>
                <p14:nvPr/>
              </p14:nvContentPartPr>
              <p14:xfrm>
                <a:off x="7182800" y="1312480"/>
                <a:ext cx="196560" cy="151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DC262BE-BC76-91B4-7BEE-C014EB59395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174160" y="1303840"/>
                  <a:ext cx="2142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742E6AF-27BE-EE16-4662-A3845450052B}"/>
                    </a:ext>
                  </a:extLst>
                </p14:cNvPr>
                <p14:cNvContentPartPr/>
                <p14:nvPr/>
              </p14:nvContentPartPr>
              <p14:xfrm>
                <a:off x="7457480" y="1351000"/>
                <a:ext cx="24840" cy="111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742E6AF-27BE-EE16-4662-A3845450052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448840" y="1342360"/>
                  <a:ext cx="424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DD07256-6DAA-4226-6F39-8FD759D29C05}"/>
                    </a:ext>
                  </a:extLst>
                </p14:cNvPr>
                <p14:cNvContentPartPr/>
                <p14:nvPr/>
              </p14:nvContentPartPr>
              <p14:xfrm>
                <a:off x="7457480" y="1319680"/>
                <a:ext cx="89640" cy="42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DD07256-6DAA-4226-6F39-8FD759D29C0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448840" y="1310680"/>
                  <a:ext cx="1072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F381415-0A5B-85C8-6132-0F2B33B962BD}"/>
                    </a:ext>
                  </a:extLst>
                </p14:cNvPr>
                <p14:cNvContentPartPr/>
                <p14:nvPr/>
              </p14:nvContentPartPr>
              <p14:xfrm>
                <a:off x="7457480" y="1422280"/>
                <a:ext cx="12960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F381415-0A5B-85C8-6132-0F2B33B962B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48840" y="1413280"/>
                  <a:ext cx="147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F6A24AF-DCB8-1B12-D156-7778AC99C5B2}"/>
                    </a:ext>
                  </a:extLst>
                </p14:cNvPr>
                <p14:cNvContentPartPr/>
                <p14:nvPr/>
              </p14:nvContentPartPr>
              <p14:xfrm>
                <a:off x="7528400" y="1475560"/>
                <a:ext cx="131040" cy="18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F6A24AF-DCB8-1B12-D156-7778AC99C5B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19760" y="1466560"/>
                  <a:ext cx="148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0C1E31F-AFD5-0EE9-A33F-447006BC7B88}"/>
                    </a:ext>
                  </a:extLst>
                </p14:cNvPr>
                <p14:cNvContentPartPr/>
                <p14:nvPr/>
              </p14:nvContentPartPr>
              <p14:xfrm>
                <a:off x="7711280" y="1381240"/>
                <a:ext cx="10440" cy="101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0C1E31F-AFD5-0EE9-A33F-447006BC7B8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702640" y="1372600"/>
                  <a:ext cx="28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83B3C16-26DD-9028-0EB6-66145F66363E}"/>
                    </a:ext>
                  </a:extLst>
                </p14:cNvPr>
                <p14:cNvContentPartPr/>
                <p14:nvPr/>
              </p14:nvContentPartPr>
              <p14:xfrm>
                <a:off x="7701200" y="1310680"/>
                <a:ext cx="155520" cy="180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83B3C16-26DD-9028-0EB6-66145F66363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692560" y="1302040"/>
                  <a:ext cx="17316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882BAE-9937-FCA0-2210-DBFF3F21DC41}"/>
              </a:ext>
            </a:extLst>
          </p:cNvPr>
          <p:cNvGrpSpPr/>
          <p:nvPr/>
        </p:nvGrpSpPr>
        <p:grpSpPr>
          <a:xfrm>
            <a:off x="7963867" y="4166405"/>
            <a:ext cx="2916704" cy="219240"/>
            <a:chOff x="7732536" y="3860560"/>
            <a:chExt cx="2916704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0EE2ACF-C499-A04A-775A-6224043EA111}"/>
                    </a:ext>
                  </a:extLst>
                </p14:cNvPr>
                <p14:cNvContentPartPr/>
                <p14:nvPr/>
              </p14:nvContentPartPr>
              <p14:xfrm>
                <a:off x="7732536" y="3870640"/>
                <a:ext cx="1479944" cy="96906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0EE2ACF-C499-A04A-775A-6224043EA11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723536" y="3861634"/>
                  <a:ext cx="1497584" cy="1145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885B503-72FD-66C8-3019-177F12E58EA1}"/>
                    </a:ext>
                  </a:extLst>
                </p14:cNvPr>
                <p14:cNvContentPartPr/>
                <p14:nvPr/>
              </p14:nvContentPartPr>
              <p14:xfrm>
                <a:off x="9367280" y="3972520"/>
                <a:ext cx="14400" cy="107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885B503-72FD-66C8-3019-177F12E58EA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358640" y="3963520"/>
                  <a:ext cx="32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DAF0D7-B546-56C7-072E-78305E654B23}"/>
                    </a:ext>
                  </a:extLst>
                </p14:cNvPr>
                <p14:cNvContentPartPr/>
                <p14:nvPr/>
              </p14:nvContentPartPr>
              <p14:xfrm>
                <a:off x="9357200" y="3910240"/>
                <a:ext cx="102240" cy="83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DAF0D7-B546-56C7-072E-78305E654B2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348560" y="3901240"/>
                  <a:ext cx="1198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DBD678C-457F-4611-C582-AF8C71F56A32}"/>
                    </a:ext>
                  </a:extLst>
                </p14:cNvPr>
                <p14:cNvContentPartPr/>
                <p14:nvPr/>
              </p14:nvContentPartPr>
              <p14:xfrm>
                <a:off x="9540080" y="3905560"/>
                <a:ext cx="106920" cy="137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DBD678C-457F-4611-C582-AF8C71F56A3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531440" y="3896560"/>
                  <a:ext cx="124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989AD12-6B96-2CE8-5F17-F87D5E131561}"/>
                    </a:ext>
                  </a:extLst>
                </p14:cNvPr>
                <p14:cNvContentPartPr/>
                <p14:nvPr/>
              </p14:nvContentPartPr>
              <p14:xfrm>
                <a:off x="9804320" y="3921760"/>
                <a:ext cx="49680" cy="127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989AD12-6B96-2CE8-5F17-F87D5E13156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795320" y="3912760"/>
                  <a:ext cx="67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0CDD9DC-E47D-A2F1-EA5E-74AEA2F4AC44}"/>
                    </a:ext>
                  </a:extLst>
                </p14:cNvPr>
                <p14:cNvContentPartPr/>
                <p14:nvPr/>
              </p14:nvContentPartPr>
              <p14:xfrm>
                <a:off x="9842480" y="3903040"/>
                <a:ext cx="75960" cy="84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0CDD9DC-E47D-A2F1-EA5E-74AEA2F4AC4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833840" y="3894040"/>
                  <a:ext cx="936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2CAB15-55F8-1E45-D228-275A625DB7A1}"/>
                    </a:ext>
                  </a:extLst>
                </p14:cNvPr>
                <p14:cNvContentPartPr/>
                <p14:nvPr/>
              </p14:nvContentPartPr>
              <p14:xfrm>
                <a:off x="9956960" y="3952360"/>
                <a:ext cx="99000" cy="73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2CAB15-55F8-1E45-D228-275A625DB7A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947960" y="3943360"/>
                  <a:ext cx="1166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B6E5262-261D-C0CF-F948-A8C1EA122FBA}"/>
                    </a:ext>
                  </a:extLst>
                </p14:cNvPr>
                <p14:cNvContentPartPr/>
                <p14:nvPr/>
              </p14:nvContentPartPr>
              <p14:xfrm>
                <a:off x="10068200" y="3922840"/>
                <a:ext cx="82440" cy="96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B6E5262-261D-C0CF-F948-A8C1EA122FB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059560" y="3914200"/>
                  <a:ext cx="1000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64D7660-E005-AD41-AC8E-2E0F594E582D}"/>
                    </a:ext>
                  </a:extLst>
                </p14:cNvPr>
                <p14:cNvContentPartPr/>
                <p14:nvPr/>
              </p14:nvContentPartPr>
              <p14:xfrm>
                <a:off x="10118960" y="3975760"/>
                <a:ext cx="63360" cy="27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64D7660-E005-AD41-AC8E-2E0F594E582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110320" y="3966760"/>
                  <a:ext cx="81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7FBC88B-4EE0-1A84-2253-22473EB6B8CD}"/>
                    </a:ext>
                  </a:extLst>
                </p14:cNvPr>
                <p14:cNvContentPartPr/>
                <p14:nvPr/>
              </p14:nvContentPartPr>
              <p14:xfrm>
                <a:off x="10230920" y="3921400"/>
                <a:ext cx="131040" cy="81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7FBC88B-4EE0-1A84-2253-22473EB6B8C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222280" y="3912400"/>
                  <a:ext cx="1486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74BCF38-AF5F-FDE9-D3EF-F16EB6E1E08C}"/>
                    </a:ext>
                  </a:extLst>
                </p14:cNvPr>
                <p14:cNvContentPartPr/>
                <p14:nvPr/>
              </p14:nvContentPartPr>
              <p14:xfrm>
                <a:off x="10433960" y="3931480"/>
                <a:ext cx="25920" cy="76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74BCF38-AF5F-FDE9-D3EF-F16EB6E1E08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425320" y="3922840"/>
                  <a:ext cx="435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43AFF30-B1E2-B9D3-2304-4457C7E62938}"/>
                    </a:ext>
                  </a:extLst>
                </p14:cNvPr>
                <p14:cNvContentPartPr/>
                <p14:nvPr/>
              </p14:nvContentPartPr>
              <p14:xfrm>
                <a:off x="10393640" y="3911320"/>
                <a:ext cx="146520" cy="10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43AFF30-B1E2-B9D3-2304-4457C7E6293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385000" y="3902320"/>
                  <a:ext cx="164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735CF2A-1AC8-8204-BEB6-ED579D58F6C9}"/>
                    </a:ext>
                  </a:extLst>
                </p14:cNvPr>
                <p14:cNvContentPartPr/>
                <p14:nvPr/>
              </p14:nvContentPartPr>
              <p14:xfrm>
                <a:off x="10566080" y="3860560"/>
                <a:ext cx="83160" cy="151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735CF2A-1AC8-8204-BEB6-ED579D58F6C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557080" y="3851920"/>
                  <a:ext cx="100800" cy="16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E962222-CE44-0EDB-4704-6F673511DB42}"/>
                  </a:ext>
                </a:extLst>
              </p14:cNvPr>
              <p14:cNvContentPartPr/>
              <p14:nvPr/>
            </p14:nvContentPartPr>
            <p14:xfrm>
              <a:off x="4252763" y="2496323"/>
              <a:ext cx="962640" cy="7106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E962222-CE44-0EDB-4704-6F673511DB42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233683" y="2477243"/>
                <a:ext cx="1000440" cy="74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3F985164-6929-6626-E667-D4BD9BAE1B0F}"/>
              </a:ext>
            </a:extLst>
          </p:cNvPr>
          <p:cNvGrpSpPr/>
          <p:nvPr/>
        </p:nvGrpSpPr>
        <p:grpSpPr>
          <a:xfrm>
            <a:off x="4286963" y="2523323"/>
            <a:ext cx="688680" cy="603000"/>
            <a:chOff x="4286963" y="2523323"/>
            <a:chExt cx="688680" cy="60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B0E24F9-92C4-1D4F-B90F-48764FABD1CF}"/>
                    </a:ext>
                  </a:extLst>
                </p14:cNvPr>
                <p14:cNvContentPartPr/>
                <p14:nvPr/>
              </p14:nvContentPartPr>
              <p14:xfrm>
                <a:off x="4286963" y="2523323"/>
                <a:ext cx="152280" cy="556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11BEB7F-6B72-4CC5-3BF1-B5F52FC1C6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78323" y="2514683"/>
                  <a:ext cx="16992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34425F5-B597-CBC5-CCC2-DE743636B9CF}"/>
                    </a:ext>
                  </a:extLst>
                </p14:cNvPr>
                <p14:cNvContentPartPr/>
                <p14:nvPr/>
              </p14:nvContentPartPr>
              <p14:xfrm>
                <a:off x="4449323" y="2566163"/>
                <a:ext cx="150480" cy="560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BC75BAD-EBD8-1E8C-19AD-82E95281006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40683" y="2557523"/>
                  <a:ext cx="16812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BA1552B-2FB9-9FEB-D362-9F46807FD651}"/>
                    </a:ext>
                  </a:extLst>
                </p14:cNvPr>
                <p14:cNvContentPartPr/>
                <p14:nvPr/>
              </p14:nvContentPartPr>
              <p14:xfrm>
                <a:off x="4629323" y="2575163"/>
                <a:ext cx="121320" cy="549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D4CFFB2-2D65-CF9A-D7E2-9CB06724052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20683" y="2566163"/>
                  <a:ext cx="13896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7BC5F5E-819A-3637-36CD-C260C7350E95}"/>
                    </a:ext>
                  </a:extLst>
                </p14:cNvPr>
                <p14:cNvContentPartPr/>
                <p14:nvPr/>
              </p14:nvContentPartPr>
              <p14:xfrm>
                <a:off x="4851443" y="2633843"/>
                <a:ext cx="124200" cy="466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A8F2861-40FD-869C-2FBD-AB0FF1073FF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42803" y="2625203"/>
                  <a:ext cx="141840" cy="48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5763A3D-DA76-A8BF-0608-13D62ECEAAAE}"/>
              </a:ext>
            </a:extLst>
          </p:cNvPr>
          <p:cNvGrpSpPr/>
          <p:nvPr/>
        </p:nvGrpSpPr>
        <p:grpSpPr>
          <a:xfrm>
            <a:off x="5411963" y="2575163"/>
            <a:ext cx="431280" cy="314280"/>
            <a:chOff x="4985723" y="1991603"/>
            <a:chExt cx="431280" cy="3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EAA139A-BFA2-1B79-A872-BE99D61FA9F1}"/>
                    </a:ext>
                  </a:extLst>
                </p14:cNvPr>
                <p14:cNvContentPartPr/>
                <p14:nvPr/>
              </p14:nvContentPartPr>
              <p14:xfrm>
                <a:off x="4985723" y="2120843"/>
                <a:ext cx="159120" cy="185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CD76109-B5E6-F45C-4CA7-A16B64D62A4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977083" y="2112203"/>
                  <a:ext cx="1767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1CD21A1-26E2-0F44-2D6C-047F3DE8B63D}"/>
                    </a:ext>
                  </a:extLst>
                </p14:cNvPr>
                <p14:cNvContentPartPr/>
                <p14:nvPr/>
              </p14:nvContentPartPr>
              <p14:xfrm>
                <a:off x="5175083" y="2066843"/>
                <a:ext cx="50040" cy="183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4D4EE35-6A75-E144-8E5A-53EDBD4555F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66443" y="2058203"/>
                  <a:ext cx="676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AD34BE4-26E9-EF25-3DDF-48E5118CC934}"/>
                    </a:ext>
                  </a:extLst>
                </p14:cNvPr>
                <p14:cNvContentPartPr/>
                <p14:nvPr/>
              </p14:nvContentPartPr>
              <p14:xfrm>
                <a:off x="5155283" y="1991603"/>
                <a:ext cx="261720" cy="230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90B75BD-4510-A787-033E-5F57ED08B38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46643" y="1982963"/>
                  <a:ext cx="27936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B2B62AF-9860-9641-9A9F-A0A007E9B7D4}"/>
              </a:ext>
            </a:extLst>
          </p:cNvPr>
          <p:cNvGrpSpPr/>
          <p:nvPr/>
        </p:nvGrpSpPr>
        <p:grpSpPr>
          <a:xfrm>
            <a:off x="5247803" y="2841923"/>
            <a:ext cx="2673720" cy="1682640"/>
            <a:chOff x="5247803" y="2841923"/>
            <a:chExt cx="2673720" cy="168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0DD5928-3AE2-F825-64BE-1C92731B591E}"/>
                    </a:ext>
                  </a:extLst>
                </p14:cNvPr>
                <p14:cNvContentPartPr/>
                <p14:nvPr/>
              </p14:nvContentPartPr>
              <p14:xfrm>
                <a:off x="5247803" y="2841923"/>
                <a:ext cx="2673720" cy="1682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6D5EA99-A734-A411-08EB-00991E5ED0D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239163" y="2832923"/>
                  <a:ext cx="2691360" cy="170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CCB9739-B9EB-3AC2-7078-B09565BC94AE}"/>
                    </a:ext>
                  </a:extLst>
                </p14:cNvPr>
                <p14:cNvContentPartPr/>
                <p14:nvPr/>
              </p14:nvContentPartPr>
              <p14:xfrm>
                <a:off x="5457323" y="3369683"/>
                <a:ext cx="456480" cy="973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9EC119A-3294-4052-5945-3481BCEA984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48683" y="3360683"/>
                  <a:ext cx="474120" cy="9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A994FF3-531A-E640-4AB8-BF3966AFE979}"/>
                    </a:ext>
                  </a:extLst>
                </p14:cNvPr>
                <p14:cNvContentPartPr/>
                <p14:nvPr/>
              </p14:nvContentPartPr>
              <p14:xfrm>
                <a:off x="5782403" y="3300203"/>
                <a:ext cx="322920" cy="1001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3ADC111-CF0D-9B94-772B-D05CBF46A42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73763" y="3291563"/>
                  <a:ext cx="340560" cy="10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C7C4C77-7FEA-C767-B75C-FF135B3574DB}"/>
                    </a:ext>
                  </a:extLst>
                </p14:cNvPr>
                <p14:cNvContentPartPr/>
                <p14:nvPr/>
              </p14:nvContentPartPr>
              <p14:xfrm>
                <a:off x="6021083" y="3127763"/>
                <a:ext cx="445320" cy="1166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92F76F1-C1E9-BC83-7739-893407619CC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012083" y="3119123"/>
                  <a:ext cx="462960" cy="11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D72D6D1-7C91-AD58-16BB-0C0BAE9FE413}"/>
                    </a:ext>
                  </a:extLst>
                </p14:cNvPr>
                <p14:cNvContentPartPr/>
                <p14:nvPr/>
              </p14:nvContentPartPr>
              <p14:xfrm>
                <a:off x="6316283" y="2974043"/>
                <a:ext cx="433440" cy="1284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62FD090-A0D1-A92A-E3EA-9F543DCAE0F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307643" y="2965403"/>
                  <a:ext cx="451080" cy="13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3763E3F-EEB9-4016-65ED-101FD0179032}"/>
                    </a:ext>
                  </a:extLst>
                </p14:cNvPr>
                <p14:cNvContentPartPr/>
                <p14:nvPr/>
              </p14:nvContentPartPr>
              <p14:xfrm>
                <a:off x="6476843" y="2980523"/>
                <a:ext cx="570240" cy="1435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311D492-D8B5-2429-2E27-3CB878869C8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467843" y="2971523"/>
                  <a:ext cx="587880" cy="14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A4668A4-7DCE-DF71-3136-D3F7C2F38C39}"/>
                    </a:ext>
                  </a:extLst>
                </p14:cNvPr>
                <p14:cNvContentPartPr/>
                <p14:nvPr/>
              </p14:nvContentPartPr>
              <p14:xfrm>
                <a:off x="7027283" y="2995643"/>
                <a:ext cx="301320" cy="1178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3F73D9B-A6B8-136A-FC52-A8FC9D7C440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018643" y="2987003"/>
                  <a:ext cx="318960" cy="11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B602BB5-D931-6FF0-A578-52E0CA809C52}"/>
                    </a:ext>
                  </a:extLst>
                </p14:cNvPr>
                <p14:cNvContentPartPr/>
                <p14:nvPr/>
              </p14:nvContentPartPr>
              <p14:xfrm>
                <a:off x="7392683" y="3045323"/>
                <a:ext cx="259560" cy="1189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013BE2A-7C15-A515-F28A-74B87ACC0A4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383683" y="3036683"/>
                  <a:ext cx="277200" cy="12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1EE55F9-6C13-2391-120B-193EB0FC95AE}"/>
                    </a:ext>
                  </a:extLst>
                </p14:cNvPr>
                <p14:cNvContentPartPr/>
                <p14:nvPr/>
              </p14:nvContentPartPr>
              <p14:xfrm>
                <a:off x="7719923" y="3446363"/>
                <a:ext cx="157680" cy="502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A9DCA83-6108-0647-5A72-42AD854CF30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711283" y="3437363"/>
                  <a:ext cx="175320" cy="52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C33F52-B670-8FE4-490F-B81493EA6B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Preprint - presented at IEEE PVSC 2024</a:t>
            </a:r>
          </a:p>
        </p:txBody>
      </p:sp>
    </p:spTree>
    <p:extLst>
      <p:ext uri="{BB962C8B-B14F-4D97-AF65-F5344CB8AC3E}">
        <p14:creationId xmlns:p14="http://schemas.microsoft.com/office/powerpoint/2010/main" val="2188585854"/>
      </p:ext>
    </p:extLst>
  </p:cSld>
  <p:clrMapOvr>
    <a:masterClrMapping/>
  </p:clrMapOvr>
</p:sld>
</file>

<file path=ppt/theme/theme1.xml><?xml version="1.0" encoding="utf-8"?>
<a:theme xmlns:a="http://schemas.openxmlformats.org/drawingml/2006/main" name="3_Southern Company Template_basic_final">
  <a:themeElements>
    <a:clrScheme name="Custom 2">
      <a:dk1>
        <a:srgbClr val="262626"/>
      </a:dk1>
      <a:lt1>
        <a:sysClr val="window" lastClr="FFFFFF"/>
      </a:lt1>
      <a:dk2>
        <a:srgbClr val="B1181E"/>
      </a:dk2>
      <a:lt2>
        <a:srgbClr val="959595"/>
      </a:lt2>
      <a:accent1>
        <a:srgbClr val="EC1C24"/>
      </a:accent1>
      <a:accent2>
        <a:srgbClr val="007DB9"/>
      </a:accent2>
      <a:accent3>
        <a:srgbClr val="00BCF1"/>
      </a:accent3>
      <a:accent4>
        <a:srgbClr val="B2D235"/>
      </a:accent4>
      <a:accent5>
        <a:srgbClr val="00B5AF"/>
      </a:accent5>
      <a:accent6>
        <a:srgbClr val="FDB714"/>
      </a:accent6>
      <a:hlink>
        <a:srgbClr val="007DB9"/>
      </a:hlink>
      <a:folHlink>
        <a:srgbClr val="EC1C2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65228</TotalTime>
  <Words>1543</Words>
  <Application>Microsoft Office PowerPoint</Application>
  <PresentationFormat>Widescreen</PresentationFormat>
  <Paragraphs>216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Liberation Mono</vt:lpstr>
      <vt:lpstr>Liberation Sans</vt:lpstr>
      <vt:lpstr>Wingdings</vt:lpstr>
      <vt:lpstr>3_Southern Company Template_basic_final</vt:lpstr>
      <vt:lpstr>Making Regional Probabilistic Solar Forecasts from Deterministic Forecasts with Open-Source Tools and Data</vt:lpstr>
      <vt:lpstr>Overview</vt:lpstr>
      <vt:lpstr>Motivation</vt:lpstr>
      <vt:lpstr>Tools and data</vt:lpstr>
      <vt:lpstr>Solar Fleet</vt:lpstr>
      <vt:lpstr>Found two interesting indicators of forecast uncertainty:</vt:lpstr>
      <vt:lpstr>PowerPoint Presentation</vt:lpstr>
      <vt:lpstr>Cloud Cover Uncertainty Examples:</vt:lpstr>
      <vt:lpstr>Cloud Cover Uncertainty Examples:</vt:lpstr>
      <vt:lpstr>Cloud Cover Uncertainty Examples:</vt:lpstr>
      <vt:lpstr>Real examples:</vt:lpstr>
      <vt:lpstr>PowerPoint Presentation</vt:lpstr>
      <vt:lpstr>PowerPoint Presentation</vt:lpstr>
      <vt:lpstr>PowerPoint Presentation</vt:lpstr>
      <vt:lpstr>PowerPoint Presentation</vt:lpstr>
      <vt:lpstr>Real examples:</vt:lpstr>
      <vt:lpstr>PowerPoint Presentation</vt:lpstr>
      <vt:lpstr>PowerPoint Presentation</vt:lpstr>
      <vt:lpstr>PowerPoint Presentation</vt:lpstr>
      <vt:lpstr>PowerPoint Presentation</vt:lpstr>
      <vt:lpstr>Real examples:</vt:lpstr>
      <vt:lpstr>PowerPoint Presentation</vt:lpstr>
      <vt:lpstr>PowerPoint Presentation</vt:lpstr>
      <vt:lpstr>PowerPoint Presentation</vt:lpstr>
      <vt:lpstr>PowerPoint Presentation</vt:lpstr>
      <vt:lpstr>Spatial variation from HRRR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results:</vt:lpstr>
      <vt:lpstr>TCC and spatial variation for the days we’ve been looking at:</vt:lpstr>
      <vt:lpstr>…now in a scatter plot:</vt:lpstr>
      <vt:lpstr>… and for 2 full years:</vt:lpstr>
      <vt:lpstr>Solution:</vt:lpstr>
      <vt:lpstr>Feature importance</vt:lpstr>
      <vt:lpstr>Sample results</vt:lpstr>
      <vt:lpstr>Sample Results</vt:lpstr>
      <vt:lpstr>Performance Statistics over 2023</vt:lpstr>
      <vt:lpstr>Comparison with Persistence Ensemble</vt:lpstr>
      <vt:lpstr>Visual Comparison:</vt:lpstr>
      <vt:lpstr>PowerPoint Presentation</vt:lpstr>
      <vt:lpstr>Operational Deployment Considerations</vt:lpstr>
      <vt:lpstr>Areas for Future Work</vt:lpstr>
      <vt:lpstr>Available Code</vt:lpstr>
      <vt:lpstr>Questions? whobbs@southernco.com </vt:lpstr>
      <vt:lpstr>Sample data</vt:lpstr>
      <vt:lpstr>Sample data</vt:lpstr>
      <vt:lpstr>Sample data</vt:lpstr>
      <vt:lpstr>Using this uncertainty information</vt:lpstr>
      <vt:lpstr>Using this uncertainty information</vt:lpstr>
      <vt:lpstr>Quantiles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Forecast Uncertainty Update</dc:title>
  <dc:creator>Hobbs, Will</dc:creator>
  <cp:lastModifiedBy>Will</cp:lastModifiedBy>
  <cp:revision>242</cp:revision>
  <dcterms:created xsi:type="dcterms:W3CDTF">2019-06-11T15:39:44Z</dcterms:created>
  <dcterms:modified xsi:type="dcterms:W3CDTF">2024-07-08T15:57:20Z</dcterms:modified>
</cp:coreProperties>
</file>